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45B4-B68C-41E7-A5E9-7F63043E4CA9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0A8F1-9FF8-4AC7-B06B-1ADA908B17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66800" y="609600"/>
            <a:ext cx="7315200" cy="548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Google.com and yahoo.com are similar because they are both search programs  they are different because </a:t>
            </a:r>
            <a:r>
              <a:rPr lang="en-US" dirty="0" err="1" smtClean="0"/>
              <a:t>google</a:t>
            </a:r>
            <a:r>
              <a:rPr lang="en-US" dirty="0" smtClean="0"/>
              <a:t> is more known than yahoo. They </a:t>
            </a:r>
            <a:r>
              <a:rPr lang="en-US" smtClean="0"/>
              <a:t>also both have a 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Hta10</dc:creator>
  <cp:lastModifiedBy>Hta10</cp:lastModifiedBy>
  <cp:revision>3</cp:revision>
  <dcterms:created xsi:type="dcterms:W3CDTF">2010-02-25T13:10:16Z</dcterms:created>
  <dcterms:modified xsi:type="dcterms:W3CDTF">2010-02-25T13:33:02Z</dcterms:modified>
</cp:coreProperties>
</file>