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2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F09E5-2681-4996-B7D5-B89CCABFA1C9}" type="datetimeFigureOut">
              <a:rPr lang="en-US" smtClean="0"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95DE5-CEDF-4648-AF94-66B304B6E4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81200" y="381000"/>
            <a:ext cx="48006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Index.html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020094" y="2856706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5449094" y="2856706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38200" y="3352800"/>
            <a:ext cx="29718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Contactpage.html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648200" y="3276600"/>
            <a:ext cx="1981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samples.html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81800" y="3276600"/>
            <a:ext cx="1905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samples.html</a:t>
            </a:r>
            <a:endParaRPr lang="en-US" dirty="0"/>
          </a:p>
        </p:txBody>
      </p:sp>
      <p:cxnSp>
        <p:nvCxnSpPr>
          <p:cNvPr id="15" name="Straight Connector 14"/>
          <p:cNvCxnSpPr>
            <a:endCxn id="13" idx="0"/>
          </p:cNvCxnSpPr>
          <p:nvPr/>
        </p:nvCxnSpPr>
        <p:spPr>
          <a:xfrm>
            <a:off x="6705600" y="2362200"/>
            <a:ext cx="10287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4585855" y="5077822"/>
            <a:ext cx="1052554" cy="1528716"/>
          </a:xfrm>
          <a:custGeom>
            <a:avLst/>
            <a:gdLst>
              <a:gd name="connsiteX0" fmla="*/ 41563 w 1052554"/>
              <a:gd name="connsiteY0" fmla="*/ 1447669 h 1528716"/>
              <a:gd name="connsiteX1" fmla="*/ 83127 w 1052554"/>
              <a:gd name="connsiteY1" fmla="*/ 1032033 h 1528716"/>
              <a:gd name="connsiteX2" fmla="*/ 110836 w 1052554"/>
              <a:gd name="connsiteY2" fmla="*/ 768796 h 1528716"/>
              <a:gd name="connsiteX3" fmla="*/ 124690 w 1052554"/>
              <a:gd name="connsiteY3" fmla="*/ 727233 h 1528716"/>
              <a:gd name="connsiteX4" fmla="*/ 152400 w 1052554"/>
              <a:gd name="connsiteY4" fmla="*/ 685669 h 1528716"/>
              <a:gd name="connsiteX5" fmla="*/ 180109 w 1052554"/>
              <a:gd name="connsiteY5" fmla="*/ 602542 h 1528716"/>
              <a:gd name="connsiteX6" fmla="*/ 207818 w 1052554"/>
              <a:gd name="connsiteY6" fmla="*/ 547123 h 1528716"/>
              <a:gd name="connsiteX7" fmla="*/ 249381 w 1052554"/>
              <a:gd name="connsiteY7" fmla="*/ 422433 h 1528716"/>
              <a:gd name="connsiteX8" fmla="*/ 277090 w 1052554"/>
              <a:gd name="connsiteY8" fmla="*/ 325451 h 1528716"/>
              <a:gd name="connsiteX9" fmla="*/ 304800 w 1052554"/>
              <a:gd name="connsiteY9" fmla="*/ 242323 h 1528716"/>
              <a:gd name="connsiteX10" fmla="*/ 332509 w 1052554"/>
              <a:gd name="connsiteY10" fmla="*/ 200760 h 1528716"/>
              <a:gd name="connsiteX11" fmla="*/ 346363 w 1052554"/>
              <a:gd name="connsiteY11" fmla="*/ 159196 h 1528716"/>
              <a:gd name="connsiteX12" fmla="*/ 374072 w 1052554"/>
              <a:gd name="connsiteY12" fmla="*/ 20651 h 1528716"/>
              <a:gd name="connsiteX13" fmla="*/ 415636 w 1052554"/>
              <a:gd name="connsiteY13" fmla="*/ 89923 h 1528716"/>
              <a:gd name="connsiteX14" fmla="*/ 457200 w 1052554"/>
              <a:gd name="connsiteY14" fmla="*/ 131487 h 1528716"/>
              <a:gd name="connsiteX15" fmla="*/ 471054 w 1052554"/>
              <a:gd name="connsiteY15" fmla="*/ 200760 h 1528716"/>
              <a:gd name="connsiteX16" fmla="*/ 540327 w 1052554"/>
              <a:gd name="connsiteY16" fmla="*/ 339305 h 1528716"/>
              <a:gd name="connsiteX17" fmla="*/ 595745 w 1052554"/>
              <a:gd name="connsiteY17" fmla="*/ 491705 h 1528716"/>
              <a:gd name="connsiteX18" fmla="*/ 637309 w 1052554"/>
              <a:gd name="connsiteY18" fmla="*/ 560978 h 1528716"/>
              <a:gd name="connsiteX19" fmla="*/ 692727 w 1052554"/>
              <a:gd name="connsiteY19" fmla="*/ 671814 h 1528716"/>
              <a:gd name="connsiteX20" fmla="*/ 720436 w 1052554"/>
              <a:gd name="connsiteY20" fmla="*/ 727233 h 1528716"/>
              <a:gd name="connsiteX21" fmla="*/ 762000 w 1052554"/>
              <a:gd name="connsiteY21" fmla="*/ 796505 h 1528716"/>
              <a:gd name="connsiteX22" fmla="*/ 775854 w 1052554"/>
              <a:gd name="connsiteY22" fmla="*/ 851923 h 1528716"/>
              <a:gd name="connsiteX23" fmla="*/ 803563 w 1052554"/>
              <a:gd name="connsiteY23" fmla="*/ 893487 h 1528716"/>
              <a:gd name="connsiteX24" fmla="*/ 817418 w 1052554"/>
              <a:gd name="connsiteY24" fmla="*/ 962760 h 1528716"/>
              <a:gd name="connsiteX25" fmla="*/ 858981 w 1052554"/>
              <a:gd name="connsiteY25" fmla="*/ 1004323 h 1528716"/>
              <a:gd name="connsiteX26" fmla="*/ 886690 w 1052554"/>
              <a:gd name="connsiteY26" fmla="*/ 1045887 h 1528716"/>
              <a:gd name="connsiteX27" fmla="*/ 928254 w 1052554"/>
              <a:gd name="connsiteY27" fmla="*/ 1198287 h 1528716"/>
              <a:gd name="connsiteX28" fmla="*/ 955963 w 1052554"/>
              <a:gd name="connsiteY28" fmla="*/ 1239851 h 1528716"/>
              <a:gd name="connsiteX29" fmla="*/ 997527 w 1052554"/>
              <a:gd name="connsiteY29" fmla="*/ 1378396 h 1528716"/>
              <a:gd name="connsiteX30" fmla="*/ 1025236 w 1052554"/>
              <a:gd name="connsiteY30" fmla="*/ 1461523 h 1528716"/>
              <a:gd name="connsiteX31" fmla="*/ 1039090 w 1052554"/>
              <a:gd name="connsiteY31" fmla="*/ 1516942 h 1528716"/>
              <a:gd name="connsiteX32" fmla="*/ 1011381 w 1052554"/>
              <a:gd name="connsiteY32" fmla="*/ 1475378 h 1528716"/>
              <a:gd name="connsiteX33" fmla="*/ 983672 w 1052554"/>
              <a:gd name="connsiteY33" fmla="*/ 1392251 h 1528716"/>
              <a:gd name="connsiteX34" fmla="*/ 969818 w 1052554"/>
              <a:gd name="connsiteY34" fmla="*/ 1350687 h 1528716"/>
              <a:gd name="connsiteX35" fmla="*/ 942109 w 1052554"/>
              <a:gd name="connsiteY35" fmla="*/ 1309123 h 1528716"/>
              <a:gd name="connsiteX36" fmla="*/ 928254 w 1052554"/>
              <a:gd name="connsiteY36" fmla="*/ 1253705 h 1528716"/>
              <a:gd name="connsiteX37" fmla="*/ 900545 w 1052554"/>
              <a:gd name="connsiteY37" fmla="*/ 1170578 h 1528716"/>
              <a:gd name="connsiteX38" fmla="*/ 872836 w 1052554"/>
              <a:gd name="connsiteY38" fmla="*/ 1018178 h 1528716"/>
              <a:gd name="connsiteX39" fmla="*/ 858981 w 1052554"/>
              <a:gd name="connsiteY39" fmla="*/ 976614 h 1528716"/>
              <a:gd name="connsiteX40" fmla="*/ 803563 w 1052554"/>
              <a:gd name="connsiteY40" fmla="*/ 824214 h 1528716"/>
              <a:gd name="connsiteX41" fmla="*/ 789709 w 1052554"/>
              <a:gd name="connsiteY41" fmla="*/ 782651 h 1528716"/>
              <a:gd name="connsiteX42" fmla="*/ 692727 w 1052554"/>
              <a:gd name="connsiteY42" fmla="*/ 685669 h 1528716"/>
              <a:gd name="connsiteX43" fmla="*/ 651163 w 1052554"/>
              <a:gd name="connsiteY43" fmla="*/ 671814 h 1528716"/>
              <a:gd name="connsiteX44" fmla="*/ 429490 w 1052554"/>
              <a:gd name="connsiteY44" fmla="*/ 685669 h 1528716"/>
              <a:gd name="connsiteX45" fmla="*/ 387927 w 1052554"/>
              <a:gd name="connsiteY45" fmla="*/ 699523 h 1528716"/>
              <a:gd name="connsiteX46" fmla="*/ 277090 w 1052554"/>
              <a:gd name="connsiteY46" fmla="*/ 727233 h 1528716"/>
              <a:gd name="connsiteX47" fmla="*/ 235527 w 1052554"/>
              <a:gd name="connsiteY47" fmla="*/ 741087 h 1528716"/>
              <a:gd name="connsiteX48" fmla="*/ 0 w 1052554"/>
              <a:gd name="connsiteY48" fmla="*/ 754942 h 1528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052554" h="1528716">
                <a:moveTo>
                  <a:pt x="41563" y="1447669"/>
                </a:moveTo>
                <a:cubicBezTo>
                  <a:pt x="95347" y="1232532"/>
                  <a:pt x="63782" y="1389919"/>
                  <a:pt x="83127" y="1032033"/>
                </a:cubicBezTo>
                <a:cubicBezTo>
                  <a:pt x="90991" y="886558"/>
                  <a:pt x="82132" y="869258"/>
                  <a:pt x="110836" y="768796"/>
                </a:cubicBezTo>
                <a:cubicBezTo>
                  <a:pt x="114848" y="754754"/>
                  <a:pt x="118159" y="740295"/>
                  <a:pt x="124690" y="727233"/>
                </a:cubicBezTo>
                <a:cubicBezTo>
                  <a:pt x="132137" y="712340"/>
                  <a:pt x="143163" y="699524"/>
                  <a:pt x="152400" y="685669"/>
                </a:cubicBezTo>
                <a:cubicBezTo>
                  <a:pt x="161636" y="657960"/>
                  <a:pt x="167047" y="628666"/>
                  <a:pt x="180109" y="602542"/>
                </a:cubicBezTo>
                <a:cubicBezTo>
                  <a:pt x="189345" y="584069"/>
                  <a:pt x="200148" y="566299"/>
                  <a:pt x="207818" y="547123"/>
                </a:cubicBezTo>
                <a:cubicBezTo>
                  <a:pt x="207825" y="547106"/>
                  <a:pt x="242451" y="443223"/>
                  <a:pt x="249381" y="422433"/>
                </a:cubicBezTo>
                <a:cubicBezTo>
                  <a:pt x="295954" y="282714"/>
                  <a:pt x="224887" y="499461"/>
                  <a:pt x="277090" y="325451"/>
                </a:cubicBezTo>
                <a:cubicBezTo>
                  <a:pt x="285483" y="297475"/>
                  <a:pt x="288598" y="266626"/>
                  <a:pt x="304800" y="242323"/>
                </a:cubicBezTo>
                <a:lnTo>
                  <a:pt x="332509" y="200760"/>
                </a:lnTo>
                <a:cubicBezTo>
                  <a:pt x="337127" y="186905"/>
                  <a:pt x="343499" y="173516"/>
                  <a:pt x="346363" y="159196"/>
                </a:cubicBezTo>
                <a:cubicBezTo>
                  <a:pt x="378202" y="0"/>
                  <a:pt x="342773" y="114551"/>
                  <a:pt x="374072" y="20651"/>
                </a:cubicBezTo>
                <a:cubicBezTo>
                  <a:pt x="387927" y="43742"/>
                  <a:pt x="399479" y="68380"/>
                  <a:pt x="415636" y="89923"/>
                </a:cubicBezTo>
                <a:cubicBezTo>
                  <a:pt x="427392" y="105598"/>
                  <a:pt x="448438" y="113962"/>
                  <a:pt x="457200" y="131487"/>
                </a:cubicBezTo>
                <a:cubicBezTo>
                  <a:pt x="467731" y="152549"/>
                  <a:pt x="462308" y="178896"/>
                  <a:pt x="471054" y="200760"/>
                </a:cubicBezTo>
                <a:cubicBezTo>
                  <a:pt x="490230" y="248700"/>
                  <a:pt x="523999" y="290322"/>
                  <a:pt x="540327" y="339305"/>
                </a:cubicBezTo>
                <a:cubicBezTo>
                  <a:pt x="553260" y="378104"/>
                  <a:pt x="576466" y="453146"/>
                  <a:pt x="595745" y="491705"/>
                </a:cubicBezTo>
                <a:cubicBezTo>
                  <a:pt x="607788" y="515791"/>
                  <a:pt x="624542" y="537268"/>
                  <a:pt x="637309" y="560978"/>
                </a:cubicBezTo>
                <a:cubicBezTo>
                  <a:pt x="656892" y="597347"/>
                  <a:pt x="674254" y="634869"/>
                  <a:pt x="692727" y="671814"/>
                </a:cubicBezTo>
                <a:cubicBezTo>
                  <a:pt x="701963" y="690287"/>
                  <a:pt x="713905" y="707639"/>
                  <a:pt x="720436" y="727233"/>
                </a:cubicBezTo>
                <a:cubicBezTo>
                  <a:pt x="738421" y="781188"/>
                  <a:pt x="723963" y="758470"/>
                  <a:pt x="762000" y="796505"/>
                </a:cubicBezTo>
                <a:cubicBezTo>
                  <a:pt x="766618" y="814978"/>
                  <a:pt x="768353" y="834421"/>
                  <a:pt x="775854" y="851923"/>
                </a:cubicBezTo>
                <a:cubicBezTo>
                  <a:pt x="782413" y="867228"/>
                  <a:pt x="797716" y="877896"/>
                  <a:pt x="803563" y="893487"/>
                </a:cubicBezTo>
                <a:cubicBezTo>
                  <a:pt x="811831" y="915536"/>
                  <a:pt x="806887" y="941698"/>
                  <a:pt x="817418" y="962760"/>
                </a:cubicBezTo>
                <a:cubicBezTo>
                  <a:pt x="826180" y="980284"/>
                  <a:pt x="846438" y="989271"/>
                  <a:pt x="858981" y="1004323"/>
                </a:cubicBezTo>
                <a:cubicBezTo>
                  <a:pt x="869641" y="1017115"/>
                  <a:pt x="877454" y="1032032"/>
                  <a:pt x="886690" y="1045887"/>
                </a:cubicBezTo>
                <a:cubicBezTo>
                  <a:pt x="894126" y="1083064"/>
                  <a:pt x="908166" y="1168154"/>
                  <a:pt x="928254" y="1198287"/>
                </a:cubicBezTo>
                <a:cubicBezTo>
                  <a:pt x="937490" y="1212142"/>
                  <a:pt x="949200" y="1224635"/>
                  <a:pt x="955963" y="1239851"/>
                </a:cubicBezTo>
                <a:cubicBezTo>
                  <a:pt x="986104" y="1307669"/>
                  <a:pt x="978928" y="1316399"/>
                  <a:pt x="997527" y="1378396"/>
                </a:cubicBezTo>
                <a:cubicBezTo>
                  <a:pt x="1005920" y="1406372"/>
                  <a:pt x="1018152" y="1433187"/>
                  <a:pt x="1025236" y="1461523"/>
                </a:cubicBezTo>
                <a:cubicBezTo>
                  <a:pt x="1029854" y="1479996"/>
                  <a:pt x="1052554" y="1503478"/>
                  <a:pt x="1039090" y="1516942"/>
                </a:cubicBezTo>
                <a:cubicBezTo>
                  <a:pt x="1027316" y="1528716"/>
                  <a:pt x="1020617" y="1489233"/>
                  <a:pt x="1011381" y="1475378"/>
                </a:cubicBezTo>
                <a:lnTo>
                  <a:pt x="983672" y="1392251"/>
                </a:lnTo>
                <a:cubicBezTo>
                  <a:pt x="979054" y="1378396"/>
                  <a:pt x="977919" y="1362838"/>
                  <a:pt x="969818" y="1350687"/>
                </a:cubicBezTo>
                <a:lnTo>
                  <a:pt x="942109" y="1309123"/>
                </a:lnTo>
                <a:cubicBezTo>
                  <a:pt x="937491" y="1290650"/>
                  <a:pt x="933726" y="1271943"/>
                  <a:pt x="928254" y="1253705"/>
                </a:cubicBezTo>
                <a:cubicBezTo>
                  <a:pt x="919861" y="1225729"/>
                  <a:pt x="905347" y="1199388"/>
                  <a:pt x="900545" y="1170578"/>
                </a:cubicBezTo>
                <a:cubicBezTo>
                  <a:pt x="894371" y="1133537"/>
                  <a:pt x="882514" y="1056892"/>
                  <a:pt x="872836" y="1018178"/>
                </a:cubicBezTo>
                <a:cubicBezTo>
                  <a:pt x="869294" y="1004010"/>
                  <a:pt x="862824" y="990704"/>
                  <a:pt x="858981" y="976614"/>
                </a:cubicBezTo>
                <a:cubicBezTo>
                  <a:pt x="822349" y="842297"/>
                  <a:pt x="854532" y="900668"/>
                  <a:pt x="803563" y="824214"/>
                </a:cubicBezTo>
                <a:cubicBezTo>
                  <a:pt x="798945" y="810360"/>
                  <a:pt x="796240" y="795713"/>
                  <a:pt x="789709" y="782651"/>
                </a:cubicBezTo>
                <a:cubicBezTo>
                  <a:pt x="769505" y="742243"/>
                  <a:pt x="733135" y="705873"/>
                  <a:pt x="692727" y="685669"/>
                </a:cubicBezTo>
                <a:cubicBezTo>
                  <a:pt x="679665" y="679138"/>
                  <a:pt x="665018" y="676432"/>
                  <a:pt x="651163" y="671814"/>
                </a:cubicBezTo>
                <a:cubicBezTo>
                  <a:pt x="577272" y="676432"/>
                  <a:pt x="503118" y="677919"/>
                  <a:pt x="429490" y="685669"/>
                </a:cubicBezTo>
                <a:cubicBezTo>
                  <a:pt x="414967" y="687198"/>
                  <a:pt x="402016" y="695680"/>
                  <a:pt x="387927" y="699523"/>
                </a:cubicBezTo>
                <a:cubicBezTo>
                  <a:pt x="351186" y="709543"/>
                  <a:pt x="313219" y="715190"/>
                  <a:pt x="277090" y="727233"/>
                </a:cubicBezTo>
                <a:cubicBezTo>
                  <a:pt x="263236" y="731851"/>
                  <a:pt x="249961" y="738866"/>
                  <a:pt x="235527" y="741087"/>
                </a:cubicBezTo>
                <a:cubicBezTo>
                  <a:pt x="124560" y="758159"/>
                  <a:pt x="101779" y="754942"/>
                  <a:pt x="0" y="75494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381000"/>
            <a:ext cx="4114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Index.html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2248694" y="2551906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0" y="2819400"/>
            <a:ext cx="1828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Describes product.html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1257300" y="2095500"/>
            <a:ext cx="9144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905000" y="2819400"/>
            <a:ext cx="1219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Orderpillow.html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200400" y="2819400"/>
            <a:ext cx="12954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pillowstyle1.html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715000" y="2819400"/>
            <a:ext cx="1219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Pillowstyle3.html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934200" y="2819400"/>
            <a:ext cx="1143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Pillowstyle4.html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077200" y="2819400"/>
            <a:ext cx="1066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Pillowstyle5.html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772400" y="685800"/>
            <a:ext cx="1143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Pillowstyle6.html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81000" y="914400"/>
            <a:ext cx="1219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Pillowstyle7.html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495800" y="2819400"/>
            <a:ext cx="1219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Pillowstyle2.html</a:t>
            </a:r>
            <a:endParaRPr lang="en-US" dirty="0"/>
          </a:p>
        </p:txBody>
      </p:sp>
      <p:cxnSp>
        <p:nvCxnSpPr>
          <p:cNvPr id="20" name="Straight Connector 19"/>
          <p:cNvCxnSpPr>
            <a:endCxn id="17" idx="3"/>
          </p:cNvCxnSpPr>
          <p:nvPr/>
        </p:nvCxnSpPr>
        <p:spPr>
          <a:xfrm rot="10800000">
            <a:off x="1600200" y="14478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314700" y="24765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8" idx="0"/>
          </p:cNvCxnSpPr>
          <p:nvPr/>
        </p:nvCxnSpPr>
        <p:spPr>
          <a:xfrm rot="16200000" flipH="1">
            <a:off x="4724400" y="2438400"/>
            <a:ext cx="685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3" idx="0"/>
          </p:cNvCxnSpPr>
          <p:nvPr/>
        </p:nvCxnSpPr>
        <p:spPr>
          <a:xfrm rot="16200000" flipH="1">
            <a:off x="5829300" y="23241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4" idx="3"/>
            <a:endCxn id="16" idx="1"/>
          </p:cNvCxnSpPr>
          <p:nvPr/>
        </p:nvCxnSpPr>
        <p:spPr>
          <a:xfrm flipV="1">
            <a:off x="6248400" y="1219200"/>
            <a:ext cx="15240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14" idx="0"/>
          </p:cNvCxnSpPr>
          <p:nvPr/>
        </p:nvCxnSpPr>
        <p:spPr>
          <a:xfrm>
            <a:off x="6248400" y="1828800"/>
            <a:ext cx="12573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5" idx="0"/>
          </p:cNvCxnSpPr>
          <p:nvPr/>
        </p:nvCxnSpPr>
        <p:spPr>
          <a:xfrm>
            <a:off x="6248400" y="685800"/>
            <a:ext cx="236220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3738799" y="4530436"/>
            <a:ext cx="15783" cy="2022764"/>
          </a:xfrm>
          <a:custGeom>
            <a:avLst/>
            <a:gdLst>
              <a:gd name="connsiteX0" fmla="*/ 15783 w 15783"/>
              <a:gd name="connsiteY0" fmla="*/ 0 h 2022764"/>
              <a:gd name="connsiteX1" fmla="*/ 1928 w 15783"/>
              <a:gd name="connsiteY1" fmla="*/ 2022764 h 2022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783" h="2022764">
                <a:moveTo>
                  <a:pt x="15783" y="0"/>
                </a:moveTo>
                <a:cubicBezTo>
                  <a:pt x="0" y="1625591"/>
                  <a:pt x="1928" y="951324"/>
                  <a:pt x="1928" y="202276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3740727" y="4419600"/>
            <a:ext cx="1219200" cy="2036618"/>
          </a:xfrm>
          <a:custGeom>
            <a:avLst/>
            <a:gdLst>
              <a:gd name="connsiteX0" fmla="*/ 0 w 1219200"/>
              <a:gd name="connsiteY0" fmla="*/ 138545 h 2036618"/>
              <a:gd name="connsiteX1" fmla="*/ 41564 w 1219200"/>
              <a:gd name="connsiteY1" fmla="*/ 124691 h 2036618"/>
              <a:gd name="connsiteX2" fmla="*/ 69273 w 1219200"/>
              <a:gd name="connsiteY2" fmla="*/ 83127 h 2036618"/>
              <a:gd name="connsiteX3" fmla="*/ 110837 w 1219200"/>
              <a:gd name="connsiteY3" fmla="*/ 41564 h 2036618"/>
              <a:gd name="connsiteX4" fmla="*/ 152400 w 1219200"/>
              <a:gd name="connsiteY4" fmla="*/ 27709 h 2036618"/>
              <a:gd name="connsiteX5" fmla="*/ 193964 w 1219200"/>
              <a:gd name="connsiteY5" fmla="*/ 0 h 2036618"/>
              <a:gd name="connsiteX6" fmla="*/ 540328 w 1219200"/>
              <a:gd name="connsiteY6" fmla="*/ 13855 h 2036618"/>
              <a:gd name="connsiteX7" fmla="*/ 623455 w 1219200"/>
              <a:gd name="connsiteY7" fmla="*/ 41564 h 2036618"/>
              <a:gd name="connsiteX8" fmla="*/ 665018 w 1219200"/>
              <a:gd name="connsiteY8" fmla="*/ 55418 h 2036618"/>
              <a:gd name="connsiteX9" fmla="*/ 748146 w 1219200"/>
              <a:gd name="connsiteY9" fmla="*/ 166255 h 2036618"/>
              <a:gd name="connsiteX10" fmla="*/ 775855 w 1219200"/>
              <a:gd name="connsiteY10" fmla="*/ 221673 h 2036618"/>
              <a:gd name="connsiteX11" fmla="*/ 831273 w 1219200"/>
              <a:gd name="connsiteY11" fmla="*/ 304800 h 2036618"/>
              <a:gd name="connsiteX12" fmla="*/ 858982 w 1219200"/>
              <a:gd name="connsiteY12" fmla="*/ 346364 h 2036618"/>
              <a:gd name="connsiteX13" fmla="*/ 914400 w 1219200"/>
              <a:gd name="connsiteY13" fmla="*/ 443345 h 2036618"/>
              <a:gd name="connsiteX14" fmla="*/ 928255 w 1219200"/>
              <a:gd name="connsiteY14" fmla="*/ 498764 h 2036618"/>
              <a:gd name="connsiteX15" fmla="*/ 858982 w 1219200"/>
              <a:gd name="connsiteY15" fmla="*/ 886691 h 2036618"/>
              <a:gd name="connsiteX16" fmla="*/ 817418 w 1219200"/>
              <a:gd name="connsiteY16" fmla="*/ 914400 h 2036618"/>
              <a:gd name="connsiteX17" fmla="*/ 789709 w 1219200"/>
              <a:gd name="connsiteY17" fmla="*/ 955964 h 2036618"/>
              <a:gd name="connsiteX18" fmla="*/ 706582 w 1219200"/>
              <a:gd name="connsiteY18" fmla="*/ 997527 h 2036618"/>
              <a:gd name="connsiteX19" fmla="*/ 623455 w 1219200"/>
              <a:gd name="connsiteY19" fmla="*/ 1052945 h 2036618"/>
              <a:gd name="connsiteX20" fmla="*/ 595746 w 1219200"/>
              <a:gd name="connsiteY20" fmla="*/ 1080655 h 2036618"/>
              <a:gd name="connsiteX21" fmla="*/ 540328 w 1219200"/>
              <a:gd name="connsiteY21" fmla="*/ 1094509 h 2036618"/>
              <a:gd name="connsiteX22" fmla="*/ 290946 w 1219200"/>
              <a:gd name="connsiteY22" fmla="*/ 1080655 h 2036618"/>
              <a:gd name="connsiteX23" fmla="*/ 872837 w 1219200"/>
              <a:gd name="connsiteY23" fmla="*/ 1108364 h 2036618"/>
              <a:gd name="connsiteX24" fmla="*/ 914400 w 1219200"/>
              <a:gd name="connsiteY24" fmla="*/ 1122218 h 2036618"/>
              <a:gd name="connsiteX25" fmla="*/ 955964 w 1219200"/>
              <a:gd name="connsiteY25" fmla="*/ 1149927 h 2036618"/>
              <a:gd name="connsiteX26" fmla="*/ 1039091 w 1219200"/>
              <a:gd name="connsiteY26" fmla="*/ 1233055 h 2036618"/>
              <a:gd name="connsiteX27" fmla="*/ 1080655 w 1219200"/>
              <a:gd name="connsiteY27" fmla="*/ 1260764 h 2036618"/>
              <a:gd name="connsiteX28" fmla="*/ 1094509 w 1219200"/>
              <a:gd name="connsiteY28" fmla="*/ 1302327 h 2036618"/>
              <a:gd name="connsiteX29" fmla="*/ 1163782 w 1219200"/>
              <a:gd name="connsiteY29" fmla="*/ 1385455 h 2036618"/>
              <a:gd name="connsiteX30" fmla="*/ 1205346 w 1219200"/>
              <a:gd name="connsiteY30" fmla="*/ 1510145 h 2036618"/>
              <a:gd name="connsiteX31" fmla="*/ 1219200 w 1219200"/>
              <a:gd name="connsiteY31" fmla="*/ 1551709 h 2036618"/>
              <a:gd name="connsiteX32" fmla="*/ 1205346 w 1219200"/>
              <a:gd name="connsiteY32" fmla="*/ 1773382 h 2036618"/>
              <a:gd name="connsiteX33" fmla="*/ 1149928 w 1219200"/>
              <a:gd name="connsiteY33" fmla="*/ 1842655 h 2036618"/>
              <a:gd name="connsiteX34" fmla="*/ 1066800 w 1219200"/>
              <a:gd name="connsiteY34" fmla="*/ 1898073 h 2036618"/>
              <a:gd name="connsiteX35" fmla="*/ 1025237 w 1219200"/>
              <a:gd name="connsiteY35" fmla="*/ 1925782 h 2036618"/>
              <a:gd name="connsiteX36" fmla="*/ 928255 w 1219200"/>
              <a:gd name="connsiteY36" fmla="*/ 1939636 h 2036618"/>
              <a:gd name="connsiteX37" fmla="*/ 845128 w 1219200"/>
              <a:gd name="connsiteY37" fmla="*/ 1953491 h 2036618"/>
              <a:gd name="connsiteX38" fmla="*/ 484909 w 1219200"/>
              <a:gd name="connsiteY38" fmla="*/ 1967345 h 2036618"/>
              <a:gd name="connsiteX39" fmla="*/ 318655 w 1219200"/>
              <a:gd name="connsiteY39" fmla="*/ 2022764 h 2036618"/>
              <a:gd name="connsiteX40" fmla="*/ 277091 w 1219200"/>
              <a:gd name="connsiteY40" fmla="*/ 2036618 h 2036618"/>
              <a:gd name="connsiteX41" fmla="*/ 13855 w 1219200"/>
              <a:gd name="connsiteY41" fmla="*/ 2036618 h 2036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19200" h="2036618">
                <a:moveTo>
                  <a:pt x="0" y="138545"/>
                </a:moveTo>
                <a:cubicBezTo>
                  <a:pt x="13855" y="133927"/>
                  <a:pt x="30160" y="133814"/>
                  <a:pt x="41564" y="124691"/>
                </a:cubicBezTo>
                <a:cubicBezTo>
                  <a:pt x="54566" y="114289"/>
                  <a:pt x="58613" y="95919"/>
                  <a:pt x="69273" y="83127"/>
                </a:cubicBezTo>
                <a:cubicBezTo>
                  <a:pt x="81816" y="68075"/>
                  <a:pt x="94534" y="52432"/>
                  <a:pt x="110837" y="41564"/>
                </a:cubicBezTo>
                <a:cubicBezTo>
                  <a:pt x="122988" y="33463"/>
                  <a:pt x="139338" y="34240"/>
                  <a:pt x="152400" y="27709"/>
                </a:cubicBezTo>
                <a:cubicBezTo>
                  <a:pt x="167293" y="20262"/>
                  <a:pt x="180109" y="9236"/>
                  <a:pt x="193964" y="0"/>
                </a:cubicBezTo>
                <a:cubicBezTo>
                  <a:pt x="309419" y="4618"/>
                  <a:pt x="425318" y="2725"/>
                  <a:pt x="540328" y="13855"/>
                </a:cubicBezTo>
                <a:cubicBezTo>
                  <a:pt x="569400" y="16668"/>
                  <a:pt x="595746" y="32328"/>
                  <a:pt x="623455" y="41564"/>
                </a:cubicBezTo>
                <a:lnTo>
                  <a:pt x="665018" y="55418"/>
                </a:lnTo>
                <a:cubicBezTo>
                  <a:pt x="703988" y="94387"/>
                  <a:pt x="716812" y="103587"/>
                  <a:pt x="748146" y="166255"/>
                </a:cubicBezTo>
                <a:cubicBezTo>
                  <a:pt x="757382" y="184728"/>
                  <a:pt x="765229" y="203963"/>
                  <a:pt x="775855" y="221673"/>
                </a:cubicBezTo>
                <a:cubicBezTo>
                  <a:pt x="792989" y="250229"/>
                  <a:pt x="812800" y="277091"/>
                  <a:pt x="831273" y="304800"/>
                </a:cubicBezTo>
                <a:lnTo>
                  <a:pt x="858982" y="346364"/>
                </a:lnTo>
                <a:cubicBezTo>
                  <a:pt x="881952" y="380819"/>
                  <a:pt x="899332" y="403165"/>
                  <a:pt x="914400" y="443345"/>
                </a:cubicBezTo>
                <a:cubicBezTo>
                  <a:pt x="921086" y="461174"/>
                  <a:pt x="923637" y="480291"/>
                  <a:pt x="928255" y="498764"/>
                </a:cubicBezTo>
                <a:cubicBezTo>
                  <a:pt x="914435" y="664605"/>
                  <a:pt x="963997" y="781677"/>
                  <a:pt x="858982" y="886691"/>
                </a:cubicBezTo>
                <a:cubicBezTo>
                  <a:pt x="847208" y="898465"/>
                  <a:pt x="831273" y="905164"/>
                  <a:pt x="817418" y="914400"/>
                </a:cubicBezTo>
                <a:cubicBezTo>
                  <a:pt x="808182" y="928255"/>
                  <a:pt x="801483" y="944190"/>
                  <a:pt x="789709" y="955964"/>
                </a:cubicBezTo>
                <a:cubicBezTo>
                  <a:pt x="762851" y="982822"/>
                  <a:pt x="740388" y="986259"/>
                  <a:pt x="706582" y="997527"/>
                </a:cubicBezTo>
                <a:cubicBezTo>
                  <a:pt x="678873" y="1016000"/>
                  <a:pt x="647003" y="1029396"/>
                  <a:pt x="623455" y="1052945"/>
                </a:cubicBezTo>
                <a:cubicBezTo>
                  <a:pt x="614219" y="1062182"/>
                  <a:pt x="607429" y="1074813"/>
                  <a:pt x="595746" y="1080655"/>
                </a:cubicBezTo>
                <a:cubicBezTo>
                  <a:pt x="578715" y="1089171"/>
                  <a:pt x="558801" y="1089891"/>
                  <a:pt x="540328" y="1094509"/>
                </a:cubicBezTo>
                <a:cubicBezTo>
                  <a:pt x="457201" y="1089891"/>
                  <a:pt x="207690" y="1080655"/>
                  <a:pt x="290946" y="1080655"/>
                </a:cubicBezTo>
                <a:cubicBezTo>
                  <a:pt x="425272" y="1080655"/>
                  <a:pt x="691306" y="1062981"/>
                  <a:pt x="872837" y="1108364"/>
                </a:cubicBezTo>
                <a:cubicBezTo>
                  <a:pt x="887005" y="1111906"/>
                  <a:pt x="900546" y="1117600"/>
                  <a:pt x="914400" y="1122218"/>
                </a:cubicBezTo>
                <a:cubicBezTo>
                  <a:pt x="928255" y="1131454"/>
                  <a:pt x="943519" y="1138865"/>
                  <a:pt x="955964" y="1149927"/>
                </a:cubicBezTo>
                <a:cubicBezTo>
                  <a:pt x="985252" y="1175961"/>
                  <a:pt x="1006486" y="1211318"/>
                  <a:pt x="1039091" y="1233055"/>
                </a:cubicBezTo>
                <a:lnTo>
                  <a:pt x="1080655" y="1260764"/>
                </a:lnTo>
                <a:cubicBezTo>
                  <a:pt x="1085273" y="1274618"/>
                  <a:pt x="1087264" y="1289647"/>
                  <a:pt x="1094509" y="1302327"/>
                </a:cubicBezTo>
                <a:cubicBezTo>
                  <a:pt x="1116463" y="1340746"/>
                  <a:pt x="1135272" y="1356944"/>
                  <a:pt x="1163782" y="1385455"/>
                </a:cubicBezTo>
                <a:lnTo>
                  <a:pt x="1205346" y="1510145"/>
                </a:lnTo>
                <a:lnTo>
                  <a:pt x="1219200" y="1551709"/>
                </a:lnTo>
                <a:cubicBezTo>
                  <a:pt x="1214582" y="1625600"/>
                  <a:pt x="1216893" y="1700253"/>
                  <a:pt x="1205346" y="1773382"/>
                </a:cubicBezTo>
                <a:cubicBezTo>
                  <a:pt x="1202905" y="1788844"/>
                  <a:pt x="1163904" y="1832173"/>
                  <a:pt x="1149928" y="1842655"/>
                </a:cubicBezTo>
                <a:cubicBezTo>
                  <a:pt x="1123286" y="1862636"/>
                  <a:pt x="1094509" y="1879600"/>
                  <a:pt x="1066800" y="1898073"/>
                </a:cubicBezTo>
                <a:cubicBezTo>
                  <a:pt x="1052946" y="1907309"/>
                  <a:pt x="1041721" y="1923427"/>
                  <a:pt x="1025237" y="1925782"/>
                </a:cubicBezTo>
                <a:lnTo>
                  <a:pt x="928255" y="1939636"/>
                </a:lnTo>
                <a:cubicBezTo>
                  <a:pt x="900490" y="1943907"/>
                  <a:pt x="873165" y="1951739"/>
                  <a:pt x="845128" y="1953491"/>
                </a:cubicBezTo>
                <a:cubicBezTo>
                  <a:pt x="725200" y="1960986"/>
                  <a:pt x="604982" y="1962727"/>
                  <a:pt x="484909" y="1967345"/>
                </a:cubicBezTo>
                <a:lnTo>
                  <a:pt x="318655" y="2022764"/>
                </a:lnTo>
                <a:cubicBezTo>
                  <a:pt x="304800" y="2027382"/>
                  <a:pt x="291695" y="2036618"/>
                  <a:pt x="277091" y="2036618"/>
                </a:cubicBezTo>
                <a:lnTo>
                  <a:pt x="13855" y="2036618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152400"/>
            <a:ext cx="32004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Index.html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10800000" flipV="1">
            <a:off x="1905000" y="1752600"/>
            <a:ext cx="1295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838200" y="2286000"/>
            <a:ext cx="2209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Petgrooming.html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16200000" flipH="1">
            <a:off x="3467100" y="2019300"/>
            <a:ext cx="60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505200" y="2286000"/>
            <a:ext cx="2057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Map.html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943600" y="2362200"/>
            <a:ext cx="1447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Contact.html</a:t>
            </a:r>
            <a:endParaRPr lang="en-US" dirty="0"/>
          </a:p>
        </p:txBody>
      </p:sp>
      <p:cxnSp>
        <p:nvCxnSpPr>
          <p:cNvPr id="14" name="Straight Connector 13"/>
          <p:cNvCxnSpPr>
            <a:endCxn id="12" idx="0"/>
          </p:cNvCxnSpPr>
          <p:nvPr/>
        </p:nvCxnSpPr>
        <p:spPr>
          <a:xfrm>
            <a:off x="5638800" y="1752600"/>
            <a:ext cx="10287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029200" y="4419600"/>
            <a:ext cx="1905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Selecting a good pet.html</a:t>
            </a:r>
            <a:endParaRPr lang="en-US" dirty="0"/>
          </a:p>
        </p:txBody>
      </p:sp>
      <p:cxnSp>
        <p:nvCxnSpPr>
          <p:cNvPr id="17" name="Straight Connector 16"/>
          <p:cNvCxnSpPr>
            <a:endCxn id="15" idx="0"/>
          </p:cNvCxnSpPr>
          <p:nvPr/>
        </p:nvCxnSpPr>
        <p:spPr>
          <a:xfrm rot="16200000" flipH="1">
            <a:off x="4476750" y="2914650"/>
            <a:ext cx="266700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1579418" y="4156364"/>
            <a:ext cx="1620982" cy="2122469"/>
          </a:xfrm>
          <a:custGeom>
            <a:avLst/>
            <a:gdLst>
              <a:gd name="connsiteX0" fmla="*/ 1191491 w 1620982"/>
              <a:gd name="connsiteY0" fmla="*/ 0 h 2122469"/>
              <a:gd name="connsiteX1" fmla="*/ 914400 w 1620982"/>
              <a:gd name="connsiteY1" fmla="*/ 41563 h 2122469"/>
              <a:gd name="connsiteX2" fmla="*/ 858982 w 1620982"/>
              <a:gd name="connsiteY2" fmla="*/ 69272 h 2122469"/>
              <a:gd name="connsiteX3" fmla="*/ 720437 w 1620982"/>
              <a:gd name="connsiteY3" fmla="*/ 110836 h 2122469"/>
              <a:gd name="connsiteX4" fmla="*/ 637309 w 1620982"/>
              <a:gd name="connsiteY4" fmla="*/ 152400 h 2122469"/>
              <a:gd name="connsiteX5" fmla="*/ 595746 w 1620982"/>
              <a:gd name="connsiteY5" fmla="*/ 180109 h 2122469"/>
              <a:gd name="connsiteX6" fmla="*/ 540327 w 1620982"/>
              <a:gd name="connsiteY6" fmla="*/ 207818 h 2122469"/>
              <a:gd name="connsiteX7" fmla="*/ 457200 w 1620982"/>
              <a:gd name="connsiteY7" fmla="*/ 277091 h 2122469"/>
              <a:gd name="connsiteX8" fmla="*/ 429491 w 1620982"/>
              <a:gd name="connsiteY8" fmla="*/ 318654 h 2122469"/>
              <a:gd name="connsiteX9" fmla="*/ 332509 w 1620982"/>
              <a:gd name="connsiteY9" fmla="*/ 374072 h 2122469"/>
              <a:gd name="connsiteX10" fmla="*/ 318655 w 1620982"/>
              <a:gd name="connsiteY10" fmla="*/ 415636 h 2122469"/>
              <a:gd name="connsiteX11" fmla="*/ 263237 w 1620982"/>
              <a:gd name="connsiteY11" fmla="*/ 457200 h 2122469"/>
              <a:gd name="connsiteX12" fmla="*/ 193964 w 1620982"/>
              <a:gd name="connsiteY12" fmla="*/ 512618 h 2122469"/>
              <a:gd name="connsiteX13" fmla="*/ 124691 w 1620982"/>
              <a:gd name="connsiteY13" fmla="*/ 623454 h 2122469"/>
              <a:gd name="connsiteX14" fmla="*/ 55418 w 1620982"/>
              <a:gd name="connsiteY14" fmla="*/ 720436 h 2122469"/>
              <a:gd name="connsiteX15" fmla="*/ 27709 w 1620982"/>
              <a:gd name="connsiteY15" fmla="*/ 775854 h 2122469"/>
              <a:gd name="connsiteX16" fmla="*/ 13855 w 1620982"/>
              <a:gd name="connsiteY16" fmla="*/ 858981 h 2122469"/>
              <a:gd name="connsiteX17" fmla="*/ 0 w 1620982"/>
              <a:gd name="connsiteY17" fmla="*/ 900545 h 2122469"/>
              <a:gd name="connsiteX18" fmla="*/ 13855 w 1620982"/>
              <a:gd name="connsiteY18" fmla="*/ 1510145 h 2122469"/>
              <a:gd name="connsiteX19" fmla="*/ 27709 w 1620982"/>
              <a:gd name="connsiteY19" fmla="*/ 1579418 h 2122469"/>
              <a:gd name="connsiteX20" fmla="*/ 96982 w 1620982"/>
              <a:gd name="connsiteY20" fmla="*/ 1676400 h 2122469"/>
              <a:gd name="connsiteX21" fmla="*/ 124691 w 1620982"/>
              <a:gd name="connsiteY21" fmla="*/ 1717963 h 2122469"/>
              <a:gd name="connsiteX22" fmla="*/ 207818 w 1620982"/>
              <a:gd name="connsiteY22" fmla="*/ 1773381 h 2122469"/>
              <a:gd name="connsiteX23" fmla="*/ 235527 w 1620982"/>
              <a:gd name="connsiteY23" fmla="*/ 1814945 h 2122469"/>
              <a:gd name="connsiteX24" fmla="*/ 346364 w 1620982"/>
              <a:gd name="connsiteY24" fmla="*/ 1898072 h 2122469"/>
              <a:gd name="connsiteX25" fmla="*/ 387927 w 1620982"/>
              <a:gd name="connsiteY25" fmla="*/ 1925781 h 2122469"/>
              <a:gd name="connsiteX26" fmla="*/ 429491 w 1620982"/>
              <a:gd name="connsiteY26" fmla="*/ 1939636 h 2122469"/>
              <a:gd name="connsiteX27" fmla="*/ 471055 w 1620982"/>
              <a:gd name="connsiteY27" fmla="*/ 1967345 h 2122469"/>
              <a:gd name="connsiteX28" fmla="*/ 609600 w 1620982"/>
              <a:gd name="connsiteY28" fmla="*/ 2008909 h 2122469"/>
              <a:gd name="connsiteX29" fmla="*/ 692727 w 1620982"/>
              <a:gd name="connsiteY29" fmla="*/ 2022763 h 2122469"/>
              <a:gd name="connsiteX30" fmla="*/ 1565564 w 1620982"/>
              <a:gd name="connsiteY30" fmla="*/ 2022763 h 2122469"/>
              <a:gd name="connsiteX31" fmla="*/ 1593273 w 1620982"/>
              <a:gd name="connsiteY31" fmla="*/ 1981200 h 2122469"/>
              <a:gd name="connsiteX32" fmla="*/ 1620982 w 1620982"/>
              <a:gd name="connsiteY32" fmla="*/ 1953491 h 2122469"/>
              <a:gd name="connsiteX33" fmla="*/ 1537855 w 1620982"/>
              <a:gd name="connsiteY33" fmla="*/ 2022763 h 2122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20982" h="2122469">
                <a:moveTo>
                  <a:pt x="1191491" y="0"/>
                </a:moveTo>
                <a:cubicBezTo>
                  <a:pt x="1099127" y="13854"/>
                  <a:pt x="1005834" y="22514"/>
                  <a:pt x="914400" y="41563"/>
                </a:cubicBezTo>
                <a:cubicBezTo>
                  <a:pt x="894181" y="45775"/>
                  <a:pt x="878158" y="61602"/>
                  <a:pt x="858982" y="69272"/>
                </a:cubicBezTo>
                <a:cubicBezTo>
                  <a:pt x="802767" y="91758"/>
                  <a:pt x="774870" y="97227"/>
                  <a:pt x="720437" y="110836"/>
                </a:cubicBezTo>
                <a:cubicBezTo>
                  <a:pt x="664665" y="166606"/>
                  <a:pt x="726679" y="114098"/>
                  <a:pt x="637309" y="152400"/>
                </a:cubicBezTo>
                <a:cubicBezTo>
                  <a:pt x="622004" y="158959"/>
                  <a:pt x="610203" y="171848"/>
                  <a:pt x="595746" y="180109"/>
                </a:cubicBezTo>
                <a:cubicBezTo>
                  <a:pt x="577814" y="190356"/>
                  <a:pt x="557841" y="196872"/>
                  <a:pt x="540327" y="207818"/>
                </a:cubicBezTo>
                <a:cubicBezTo>
                  <a:pt x="518766" y="221294"/>
                  <a:pt x="476172" y="253376"/>
                  <a:pt x="457200" y="277091"/>
                </a:cubicBezTo>
                <a:cubicBezTo>
                  <a:pt x="446798" y="290093"/>
                  <a:pt x="441265" y="306880"/>
                  <a:pt x="429491" y="318654"/>
                </a:cubicBezTo>
                <a:cubicBezTo>
                  <a:pt x="387551" y="360594"/>
                  <a:pt x="380066" y="358221"/>
                  <a:pt x="332509" y="374072"/>
                </a:cubicBezTo>
                <a:cubicBezTo>
                  <a:pt x="327891" y="387927"/>
                  <a:pt x="328004" y="404417"/>
                  <a:pt x="318655" y="415636"/>
                </a:cubicBezTo>
                <a:cubicBezTo>
                  <a:pt x="303873" y="433375"/>
                  <a:pt x="280976" y="442418"/>
                  <a:pt x="263237" y="457200"/>
                </a:cubicBezTo>
                <a:cubicBezTo>
                  <a:pt x="184273" y="523003"/>
                  <a:pt x="296721" y="444113"/>
                  <a:pt x="193964" y="512618"/>
                </a:cubicBezTo>
                <a:cubicBezTo>
                  <a:pt x="169696" y="553065"/>
                  <a:pt x="151346" y="586138"/>
                  <a:pt x="124691" y="623454"/>
                </a:cubicBezTo>
                <a:cubicBezTo>
                  <a:pt x="103447" y="653196"/>
                  <a:pt x="74078" y="687780"/>
                  <a:pt x="55418" y="720436"/>
                </a:cubicBezTo>
                <a:cubicBezTo>
                  <a:pt x="45171" y="738368"/>
                  <a:pt x="36945" y="757381"/>
                  <a:pt x="27709" y="775854"/>
                </a:cubicBezTo>
                <a:cubicBezTo>
                  <a:pt x="23091" y="803563"/>
                  <a:pt x="19949" y="831559"/>
                  <a:pt x="13855" y="858981"/>
                </a:cubicBezTo>
                <a:cubicBezTo>
                  <a:pt x="10687" y="873237"/>
                  <a:pt x="0" y="885941"/>
                  <a:pt x="0" y="900545"/>
                </a:cubicBezTo>
                <a:cubicBezTo>
                  <a:pt x="0" y="1103797"/>
                  <a:pt x="5566" y="1307062"/>
                  <a:pt x="13855" y="1510145"/>
                </a:cubicBezTo>
                <a:cubicBezTo>
                  <a:pt x="14815" y="1533674"/>
                  <a:pt x="19441" y="1557369"/>
                  <a:pt x="27709" y="1579418"/>
                </a:cubicBezTo>
                <a:cubicBezTo>
                  <a:pt x="32863" y="1593163"/>
                  <a:pt x="94469" y="1672882"/>
                  <a:pt x="96982" y="1676400"/>
                </a:cubicBezTo>
                <a:cubicBezTo>
                  <a:pt x="106660" y="1689949"/>
                  <a:pt x="112160" y="1706998"/>
                  <a:pt x="124691" y="1717963"/>
                </a:cubicBezTo>
                <a:cubicBezTo>
                  <a:pt x="149753" y="1739893"/>
                  <a:pt x="207818" y="1773381"/>
                  <a:pt x="207818" y="1773381"/>
                </a:cubicBezTo>
                <a:cubicBezTo>
                  <a:pt x="217054" y="1787236"/>
                  <a:pt x="225125" y="1801943"/>
                  <a:pt x="235527" y="1814945"/>
                </a:cubicBezTo>
                <a:cubicBezTo>
                  <a:pt x="264815" y="1851555"/>
                  <a:pt x="308381" y="1872750"/>
                  <a:pt x="346364" y="1898072"/>
                </a:cubicBezTo>
                <a:cubicBezTo>
                  <a:pt x="360218" y="1907308"/>
                  <a:pt x="372131" y="1920515"/>
                  <a:pt x="387927" y="1925781"/>
                </a:cubicBezTo>
                <a:cubicBezTo>
                  <a:pt x="401782" y="1930399"/>
                  <a:pt x="416429" y="1933105"/>
                  <a:pt x="429491" y="1939636"/>
                </a:cubicBezTo>
                <a:cubicBezTo>
                  <a:pt x="444384" y="1947083"/>
                  <a:pt x="455839" y="1960582"/>
                  <a:pt x="471055" y="1967345"/>
                </a:cubicBezTo>
                <a:cubicBezTo>
                  <a:pt x="499967" y="1980195"/>
                  <a:pt x="572966" y="2001582"/>
                  <a:pt x="609600" y="2008909"/>
                </a:cubicBezTo>
                <a:cubicBezTo>
                  <a:pt x="637146" y="2014418"/>
                  <a:pt x="665018" y="2018145"/>
                  <a:pt x="692727" y="2022763"/>
                </a:cubicBezTo>
                <a:cubicBezTo>
                  <a:pt x="991838" y="2122469"/>
                  <a:pt x="821419" y="2070772"/>
                  <a:pt x="1565564" y="2022763"/>
                </a:cubicBezTo>
                <a:cubicBezTo>
                  <a:pt x="1582180" y="2021691"/>
                  <a:pt x="1582871" y="1994202"/>
                  <a:pt x="1593273" y="1981200"/>
                </a:cubicBezTo>
                <a:cubicBezTo>
                  <a:pt x="1601433" y="1971000"/>
                  <a:pt x="1611746" y="1962727"/>
                  <a:pt x="1620982" y="1953491"/>
                </a:cubicBezTo>
                <a:lnTo>
                  <a:pt x="1537855" y="2022763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Hta10</dc:creator>
  <cp:lastModifiedBy>Hta10</cp:lastModifiedBy>
  <cp:revision>3</cp:revision>
  <dcterms:created xsi:type="dcterms:W3CDTF">2010-02-24T12:53:03Z</dcterms:created>
  <dcterms:modified xsi:type="dcterms:W3CDTF">2010-02-24T13:20:46Z</dcterms:modified>
</cp:coreProperties>
</file>