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637" autoAdjust="0"/>
    <p:restoredTop sz="94660"/>
  </p:normalViewPr>
  <p:slideViewPr>
    <p:cSldViewPr>
      <p:cViewPr varScale="1">
        <p:scale>
          <a:sx n="68" d="100"/>
          <a:sy n="68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9270-E30A-4B1C-8D82-958F839DE666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4F94-9E8E-4125-96CA-E4DC440B0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9270-E30A-4B1C-8D82-958F839DE666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4F94-9E8E-4125-96CA-E4DC440B0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9270-E30A-4B1C-8D82-958F839DE666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4F94-9E8E-4125-96CA-E4DC440B0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9270-E30A-4B1C-8D82-958F839DE666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4F94-9E8E-4125-96CA-E4DC440B0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9270-E30A-4B1C-8D82-958F839DE666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4F94-9E8E-4125-96CA-E4DC440B0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9270-E30A-4B1C-8D82-958F839DE666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4F94-9E8E-4125-96CA-E4DC440B0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9270-E30A-4B1C-8D82-958F839DE666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4F94-9E8E-4125-96CA-E4DC440B0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9270-E30A-4B1C-8D82-958F839DE666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4F94-9E8E-4125-96CA-E4DC440B0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9270-E30A-4B1C-8D82-958F839DE666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4F94-9E8E-4125-96CA-E4DC440B0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9270-E30A-4B1C-8D82-958F839DE666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4F94-9E8E-4125-96CA-E4DC440B0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9270-E30A-4B1C-8D82-958F839DE666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7E4F94-9E8E-4125-96CA-E4DC440B0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9270-E30A-4B1C-8D82-958F839DE666}" type="datetimeFigureOut">
              <a:rPr lang="en-US" smtClean="0"/>
              <a:pPr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E4F94-9E8E-4125-96CA-E4DC440B01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71600" y="381000"/>
            <a:ext cx="6477000" cy="61722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00200" y="609600"/>
            <a:ext cx="57912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Home logo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676400" y="1981200"/>
            <a:ext cx="57150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Home                 contact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752600" y="2667000"/>
            <a:ext cx="5715000" cy="3733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is your content</a:t>
            </a:r>
          </a:p>
          <a:p>
            <a:pPr algn="ctr"/>
            <a:r>
              <a:rPr lang="en-US" dirty="0" smtClean="0"/>
              <a:t>This is your content</a:t>
            </a:r>
          </a:p>
          <a:p>
            <a:pPr algn="ctr"/>
            <a:r>
              <a:rPr lang="en-US" dirty="0" smtClean="0"/>
              <a:t>This is your content</a:t>
            </a:r>
          </a:p>
          <a:p>
            <a:pPr algn="ctr"/>
            <a:r>
              <a:rPr lang="en-US" dirty="0" smtClean="0"/>
              <a:t>This is your content</a:t>
            </a:r>
          </a:p>
          <a:p>
            <a:pPr algn="ctr"/>
            <a:r>
              <a:rPr lang="en-US" dirty="0" smtClean="0"/>
              <a:t>This is your content</a:t>
            </a:r>
          </a:p>
          <a:p>
            <a:pPr algn="ctr"/>
            <a:r>
              <a:rPr lang="en-US" dirty="0" smtClean="0"/>
              <a:t>This is your content</a:t>
            </a:r>
          </a:p>
          <a:p>
            <a:pPr algn="ctr"/>
            <a:r>
              <a:rPr lang="en-US" dirty="0" smtClean="0"/>
              <a:t>This is your content</a:t>
            </a:r>
          </a:p>
          <a:p>
            <a:pPr algn="ctr"/>
            <a:r>
              <a:rPr lang="en-US" dirty="0" smtClean="0"/>
              <a:t>This is your content</a:t>
            </a:r>
          </a:p>
          <a:p>
            <a:pPr algn="ctr"/>
            <a:r>
              <a:rPr lang="en-US" dirty="0" smtClean="0"/>
              <a:t>This is your content</a:t>
            </a:r>
          </a:p>
          <a:p>
            <a:pPr algn="ctr"/>
            <a:r>
              <a:rPr lang="en-US" dirty="0" smtClean="0"/>
              <a:t>This is your content</a:t>
            </a:r>
          </a:p>
          <a:p>
            <a:pPr algn="ctr"/>
            <a:r>
              <a:rPr lang="en-US" dirty="0" smtClean="0"/>
              <a:t>This is your content</a:t>
            </a:r>
          </a:p>
          <a:p>
            <a:pPr algn="ctr"/>
            <a:r>
              <a:rPr lang="en-US" dirty="0" smtClean="0"/>
              <a:t>This is your content</a:t>
            </a:r>
          </a:p>
          <a:p>
            <a:pPr algn="ctr"/>
            <a:r>
              <a:rPr lang="en-US" dirty="0" smtClean="0"/>
              <a:t>This is your content</a:t>
            </a:r>
          </a:p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228600" y="914400"/>
            <a:ext cx="838200" cy="2133600"/>
          </a:xfrm>
          <a:custGeom>
            <a:avLst/>
            <a:gdLst>
              <a:gd name="connsiteX0" fmla="*/ 0 w 787791"/>
              <a:gd name="connsiteY0" fmla="*/ 1533379 h 1645920"/>
              <a:gd name="connsiteX1" fmla="*/ 28136 w 787791"/>
              <a:gd name="connsiteY1" fmla="*/ 1448972 h 1645920"/>
              <a:gd name="connsiteX2" fmla="*/ 42203 w 787791"/>
              <a:gd name="connsiteY2" fmla="*/ 1406769 h 1645920"/>
              <a:gd name="connsiteX3" fmla="*/ 56271 w 787791"/>
              <a:gd name="connsiteY3" fmla="*/ 1350499 h 1645920"/>
              <a:gd name="connsiteX4" fmla="*/ 84407 w 787791"/>
              <a:gd name="connsiteY4" fmla="*/ 1308296 h 1645920"/>
              <a:gd name="connsiteX5" fmla="*/ 112542 w 787791"/>
              <a:gd name="connsiteY5" fmla="*/ 1252025 h 1645920"/>
              <a:gd name="connsiteX6" fmla="*/ 140677 w 787791"/>
              <a:gd name="connsiteY6" fmla="*/ 1041009 h 1645920"/>
              <a:gd name="connsiteX7" fmla="*/ 168813 w 787791"/>
              <a:gd name="connsiteY7" fmla="*/ 801859 h 1645920"/>
              <a:gd name="connsiteX8" fmla="*/ 182880 w 787791"/>
              <a:gd name="connsiteY8" fmla="*/ 661182 h 1645920"/>
              <a:gd name="connsiteX9" fmla="*/ 211016 w 787791"/>
              <a:gd name="connsiteY9" fmla="*/ 365760 h 1645920"/>
              <a:gd name="connsiteX10" fmla="*/ 239151 w 787791"/>
              <a:gd name="connsiteY10" fmla="*/ 182880 h 1645920"/>
              <a:gd name="connsiteX11" fmla="*/ 253219 w 787791"/>
              <a:gd name="connsiteY11" fmla="*/ 140677 h 1645920"/>
              <a:gd name="connsiteX12" fmla="*/ 267287 w 787791"/>
              <a:gd name="connsiteY12" fmla="*/ 84406 h 1645920"/>
              <a:gd name="connsiteX13" fmla="*/ 295422 w 787791"/>
              <a:gd name="connsiteY13" fmla="*/ 0 h 1645920"/>
              <a:gd name="connsiteX14" fmla="*/ 309490 w 787791"/>
              <a:gd name="connsiteY14" fmla="*/ 267286 h 1645920"/>
              <a:gd name="connsiteX15" fmla="*/ 323557 w 787791"/>
              <a:gd name="connsiteY15" fmla="*/ 323557 h 1645920"/>
              <a:gd name="connsiteX16" fmla="*/ 337625 w 787791"/>
              <a:gd name="connsiteY16" fmla="*/ 407963 h 1645920"/>
              <a:gd name="connsiteX17" fmla="*/ 351693 w 787791"/>
              <a:gd name="connsiteY17" fmla="*/ 450166 h 1645920"/>
              <a:gd name="connsiteX18" fmla="*/ 407963 w 787791"/>
              <a:gd name="connsiteY18" fmla="*/ 534572 h 1645920"/>
              <a:gd name="connsiteX19" fmla="*/ 464234 w 787791"/>
              <a:gd name="connsiteY19" fmla="*/ 661182 h 1645920"/>
              <a:gd name="connsiteX20" fmla="*/ 520505 w 787791"/>
              <a:gd name="connsiteY20" fmla="*/ 745588 h 1645920"/>
              <a:gd name="connsiteX21" fmla="*/ 534573 w 787791"/>
              <a:gd name="connsiteY21" fmla="*/ 787791 h 1645920"/>
              <a:gd name="connsiteX22" fmla="*/ 590843 w 787791"/>
              <a:gd name="connsiteY22" fmla="*/ 844062 h 1645920"/>
              <a:gd name="connsiteX23" fmla="*/ 647114 w 787791"/>
              <a:gd name="connsiteY23" fmla="*/ 956603 h 1645920"/>
              <a:gd name="connsiteX24" fmla="*/ 675250 w 787791"/>
              <a:gd name="connsiteY24" fmla="*/ 998806 h 1645920"/>
              <a:gd name="connsiteX25" fmla="*/ 703385 w 787791"/>
              <a:gd name="connsiteY25" fmla="*/ 1280160 h 1645920"/>
              <a:gd name="connsiteX26" fmla="*/ 717453 w 787791"/>
              <a:gd name="connsiteY26" fmla="*/ 1406769 h 1645920"/>
              <a:gd name="connsiteX27" fmla="*/ 759656 w 787791"/>
              <a:gd name="connsiteY27" fmla="*/ 1561514 h 1645920"/>
              <a:gd name="connsiteX28" fmla="*/ 773723 w 787791"/>
              <a:gd name="connsiteY28" fmla="*/ 1603717 h 1645920"/>
              <a:gd name="connsiteX29" fmla="*/ 787791 w 787791"/>
              <a:gd name="connsiteY29" fmla="*/ 1645920 h 1645920"/>
              <a:gd name="connsiteX30" fmla="*/ 773723 w 787791"/>
              <a:gd name="connsiteY30" fmla="*/ 1603717 h 1645920"/>
              <a:gd name="connsiteX31" fmla="*/ 745588 w 787791"/>
              <a:gd name="connsiteY31" fmla="*/ 1561514 h 1645920"/>
              <a:gd name="connsiteX32" fmla="*/ 731520 w 787791"/>
              <a:gd name="connsiteY32" fmla="*/ 1505243 h 1645920"/>
              <a:gd name="connsiteX33" fmla="*/ 717453 w 787791"/>
              <a:gd name="connsiteY33" fmla="*/ 1463040 h 1645920"/>
              <a:gd name="connsiteX34" fmla="*/ 703385 w 787791"/>
              <a:gd name="connsiteY34" fmla="*/ 984739 h 1645920"/>
              <a:gd name="connsiteX35" fmla="*/ 689317 w 787791"/>
              <a:gd name="connsiteY35" fmla="*/ 942536 h 1645920"/>
              <a:gd name="connsiteX36" fmla="*/ 661182 w 787791"/>
              <a:gd name="connsiteY36" fmla="*/ 914400 h 1645920"/>
              <a:gd name="connsiteX37" fmla="*/ 604911 w 787791"/>
              <a:gd name="connsiteY37" fmla="*/ 844062 h 1645920"/>
              <a:gd name="connsiteX38" fmla="*/ 506437 w 787791"/>
              <a:gd name="connsiteY38" fmla="*/ 745588 h 1645920"/>
              <a:gd name="connsiteX39" fmla="*/ 407963 w 787791"/>
              <a:gd name="connsiteY39" fmla="*/ 759656 h 1645920"/>
              <a:gd name="connsiteX40" fmla="*/ 365760 w 787791"/>
              <a:gd name="connsiteY40" fmla="*/ 773723 h 1645920"/>
              <a:gd name="connsiteX41" fmla="*/ 267287 w 787791"/>
              <a:gd name="connsiteY41" fmla="*/ 787791 h 1645920"/>
              <a:gd name="connsiteX42" fmla="*/ 182880 w 787791"/>
              <a:gd name="connsiteY42" fmla="*/ 815926 h 1645920"/>
              <a:gd name="connsiteX43" fmla="*/ 140677 w 787791"/>
              <a:gd name="connsiteY43" fmla="*/ 844062 h 1645920"/>
              <a:gd name="connsiteX44" fmla="*/ 98474 w 787791"/>
              <a:gd name="connsiteY44" fmla="*/ 858129 h 1645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787791" h="1645920">
                <a:moveTo>
                  <a:pt x="0" y="1533379"/>
                </a:moveTo>
                <a:lnTo>
                  <a:pt x="28136" y="1448972"/>
                </a:lnTo>
                <a:cubicBezTo>
                  <a:pt x="32825" y="1434904"/>
                  <a:pt x="38606" y="1421155"/>
                  <a:pt x="42203" y="1406769"/>
                </a:cubicBezTo>
                <a:cubicBezTo>
                  <a:pt x="46892" y="1388012"/>
                  <a:pt x="48655" y="1368270"/>
                  <a:pt x="56271" y="1350499"/>
                </a:cubicBezTo>
                <a:cubicBezTo>
                  <a:pt x="62931" y="1334959"/>
                  <a:pt x="76019" y="1322976"/>
                  <a:pt x="84407" y="1308296"/>
                </a:cubicBezTo>
                <a:cubicBezTo>
                  <a:pt x="94811" y="1290088"/>
                  <a:pt x="103164" y="1270782"/>
                  <a:pt x="112542" y="1252025"/>
                </a:cubicBezTo>
                <a:cubicBezTo>
                  <a:pt x="128335" y="1157268"/>
                  <a:pt x="131285" y="1149023"/>
                  <a:pt x="140677" y="1041009"/>
                </a:cubicBezTo>
                <a:cubicBezTo>
                  <a:pt x="160249" y="815929"/>
                  <a:pt x="132930" y="909507"/>
                  <a:pt x="168813" y="801859"/>
                </a:cubicBezTo>
                <a:cubicBezTo>
                  <a:pt x="173502" y="754967"/>
                  <a:pt x="179399" y="708179"/>
                  <a:pt x="182880" y="661182"/>
                </a:cubicBezTo>
                <a:cubicBezTo>
                  <a:pt x="203684" y="380330"/>
                  <a:pt x="176224" y="504925"/>
                  <a:pt x="211016" y="365760"/>
                </a:cubicBezTo>
                <a:cubicBezTo>
                  <a:pt x="219558" y="297421"/>
                  <a:pt x="223039" y="247328"/>
                  <a:pt x="239151" y="182880"/>
                </a:cubicBezTo>
                <a:cubicBezTo>
                  <a:pt x="242748" y="168494"/>
                  <a:pt x="249145" y="154935"/>
                  <a:pt x="253219" y="140677"/>
                </a:cubicBezTo>
                <a:cubicBezTo>
                  <a:pt x="258531" y="122087"/>
                  <a:pt x="261731" y="102925"/>
                  <a:pt x="267287" y="84406"/>
                </a:cubicBezTo>
                <a:cubicBezTo>
                  <a:pt x="275809" y="56000"/>
                  <a:pt x="295422" y="0"/>
                  <a:pt x="295422" y="0"/>
                </a:cubicBezTo>
                <a:cubicBezTo>
                  <a:pt x="300111" y="89095"/>
                  <a:pt x="301761" y="178403"/>
                  <a:pt x="309490" y="267286"/>
                </a:cubicBezTo>
                <a:cubicBezTo>
                  <a:pt x="311165" y="286548"/>
                  <a:pt x="319765" y="304598"/>
                  <a:pt x="323557" y="323557"/>
                </a:cubicBezTo>
                <a:cubicBezTo>
                  <a:pt x="329151" y="351527"/>
                  <a:pt x="331437" y="380119"/>
                  <a:pt x="337625" y="407963"/>
                </a:cubicBezTo>
                <a:cubicBezTo>
                  <a:pt x="340842" y="422439"/>
                  <a:pt x="344492" y="437203"/>
                  <a:pt x="351693" y="450166"/>
                </a:cubicBezTo>
                <a:cubicBezTo>
                  <a:pt x="368115" y="479725"/>
                  <a:pt x="407963" y="534572"/>
                  <a:pt x="407963" y="534572"/>
                </a:cubicBezTo>
                <a:cubicBezTo>
                  <a:pt x="427216" y="611584"/>
                  <a:pt x="414129" y="582446"/>
                  <a:pt x="464234" y="661182"/>
                </a:cubicBezTo>
                <a:cubicBezTo>
                  <a:pt x="482388" y="689710"/>
                  <a:pt x="509812" y="713509"/>
                  <a:pt x="520505" y="745588"/>
                </a:cubicBezTo>
                <a:cubicBezTo>
                  <a:pt x="525194" y="759656"/>
                  <a:pt x="525954" y="775724"/>
                  <a:pt x="534573" y="787791"/>
                </a:cubicBezTo>
                <a:cubicBezTo>
                  <a:pt x="549991" y="809376"/>
                  <a:pt x="576129" y="821991"/>
                  <a:pt x="590843" y="844062"/>
                </a:cubicBezTo>
                <a:cubicBezTo>
                  <a:pt x="614108" y="878960"/>
                  <a:pt x="623849" y="921706"/>
                  <a:pt x="647114" y="956603"/>
                </a:cubicBezTo>
                <a:lnTo>
                  <a:pt x="675250" y="998806"/>
                </a:lnTo>
                <a:cubicBezTo>
                  <a:pt x="715678" y="1120095"/>
                  <a:pt x="682471" y="1008278"/>
                  <a:pt x="703385" y="1280160"/>
                </a:cubicBezTo>
                <a:cubicBezTo>
                  <a:pt x="706642" y="1322498"/>
                  <a:pt x="711448" y="1364733"/>
                  <a:pt x="717453" y="1406769"/>
                </a:cubicBezTo>
                <a:cubicBezTo>
                  <a:pt x="727396" y="1476372"/>
                  <a:pt x="736287" y="1491408"/>
                  <a:pt x="759656" y="1561514"/>
                </a:cubicBezTo>
                <a:lnTo>
                  <a:pt x="773723" y="1603717"/>
                </a:lnTo>
                <a:lnTo>
                  <a:pt x="787791" y="1645920"/>
                </a:lnTo>
                <a:cubicBezTo>
                  <a:pt x="787791" y="1645920"/>
                  <a:pt x="781948" y="1616055"/>
                  <a:pt x="773723" y="1603717"/>
                </a:cubicBezTo>
                <a:lnTo>
                  <a:pt x="745588" y="1561514"/>
                </a:lnTo>
                <a:cubicBezTo>
                  <a:pt x="740899" y="1542757"/>
                  <a:pt x="736831" y="1523833"/>
                  <a:pt x="731520" y="1505243"/>
                </a:cubicBezTo>
                <a:cubicBezTo>
                  <a:pt x="727446" y="1490985"/>
                  <a:pt x="718253" y="1477847"/>
                  <a:pt x="717453" y="1463040"/>
                </a:cubicBezTo>
                <a:cubicBezTo>
                  <a:pt x="708844" y="1303770"/>
                  <a:pt x="711994" y="1144009"/>
                  <a:pt x="703385" y="984739"/>
                </a:cubicBezTo>
                <a:cubicBezTo>
                  <a:pt x="702585" y="969932"/>
                  <a:pt x="696946" y="955252"/>
                  <a:pt x="689317" y="942536"/>
                </a:cubicBezTo>
                <a:cubicBezTo>
                  <a:pt x="682493" y="931163"/>
                  <a:pt x="670560" y="923779"/>
                  <a:pt x="661182" y="914400"/>
                </a:cubicBezTo>
                <a:cubicBezTo>
                  <a:pt x="629501" y="819360"/>
                  <a:pt x="673438" y="922378"/>
                  <a:pt x="604911" y="844062"/>
                </a:cubicBezTo>
                <a:cubicBezTo>
                  <a:pt x="511960" y="737833"/>
                  <a:pt x="593197" y="774509"/>
                  <a:pt x="506437" y="745588"/>
                </a:cubicBezTo>
                <a:cubicBezTo>
                  <a:pt x="473612" y="750277"/>
                  <a:pt x="440477" y="753153"/>
                  <a:pt x="407963" y="759656"/>
                </a:cubicBezTo>
                <a:cubicBezTo>
                  <a:pt x="393422" y="762564"/>
                  <a:pt x="380301" y="770815"/>
                  <a:pt x="365760" y="773723"/>
                </a:cubicBezTo>
                <a:cubicBezTo>
                  <a:pt x="333246" y="780226"/>
                  <a:pt x="300111" y="783102"/>
                  <a:pt x="267287" y="787791"/>
                </a:cubicBezTo>
                <a:cubicBezTo>
                  <a:pt x="239151" y="797169"/>
                  <a:pt x="207556" y="799475"/>
                  <a:pt x="182880" y="815926"/>
                </a:cubicBezTo>
                <a:cubicBezTo>
                  <a:pt x="168812" y="825305"/>
                  <a:pt x="155799" y="836501"/>
                  <a:pt x="140677" y="844062"/>
                </a:cubicBezTo>
                <a:cubicBezTo>
                  <a:pt x="127414" y="850694"/>
                  <a:pt x="98474" y="858129"/>
                  <a:pt x="98474" y="85812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152400"/>
            <a:ext cx="7162800" cy="640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19200" y="304800"/>
            <a:ext cx="6858000" cy="10668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Pillow 5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19200" y="1371600"/>
            <a:ext cx="6781800" cy="838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(Order pillow)  (pillow1)  (pillow2)  (pillow3) (pillow4)  (pillow5)  (pillow6)  (pillow7) (describes product) (home)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286000"/>
            <a:ext cx="6781800" cy="4191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2880" y="2166425"/>
            <a:ext cx="590843" cy="1505243"/>
          </a:xfrm>
          <a:custGeom>
            <a:avLst/>
            <a:gdLst>
              <a:gd name="connsiteX0" fmla="*/ 0 w 590843"/>
              <a:gd name="connsiteY0" fmla="*/ 1153550 h 1505243"/>
              <a:gd name="connsiteX1" fmla="*/ 28135 w 590843"/>
              <a:gd name="connsiteY1" fmla="*/ 1209821 h 1505243"/>
              <a:gd name="connsiteX2" fmla="*/ 70338 w 590843"/>
              <a:gd name="connsiteY2" fmla="*/ 1252024 h 1505243"/>
              <a:gd name="connsiteX3" fmla="*/ 126609 w 590843"/>
              <a:gd name="connsiteY3" fmla="*/ 1364566 h 1505243"/>
              <a:gd name="connsiteX4" fmla="*/ 196948 w 590843"/>
              <a:gd name="connsiteY4" fmla="*/ 1434904 h 1505243"/>
              <a:gd name="connsiteX5" fmla="*/ 225083 w 590843"/>
              <a:gd name="connsiteY5" fmla="*/ 1463040 h 1505243"/>
              <a:gd name="connsiteX6" fmla="*/ 253218 w 590843"/>
              <a:gd name="connsiteY6" fmla="*/ 1505243 h 1505243"/>
              <a:gd name="connsiteX7" fmla="*/ 478302 w 590843"/>
              <a:gd name="connsiteY7" fmla="*/ 1491175 h 1505243"/>
              <a:gd name="connsiteX8" fmla="*/ 520505 w 590843"/>
              <a:gd name="connsiteY8" fmla="*/ 1463040 h 1505243"/>
              <a:gd name="connsiteX9" fmla="*/ 562708 w 590843"/>
              <a:gd name="connsiteY9" fmla="*/ 1322363 h 1505243"/>
              <a:gd name="connsiteX10" fmla="*/ 590843 w 590843"/>
              <a:gd name="connsiteY10" fmla="*/ 1237957 h 1505243"/>
              <a:gd name="connsiteX11" fmla="*/ 576775 w 590843"/>
              <a:gd name="connsiteY11" fmla="*/ 928467 h 1505243"/>
              <a:gd name="connsiteX12" fmla="*/ 562708 w 590843"/>
              <a:gd name="connsiteY12" fmla="*/ 872197 h 1505243"/>
              <a:gd name="connsiteX13" fmla="*/ 492369 w 590843"/>
              <a:gd name="connsiteY13" fmla="*/ 815926 h 1505243"/>
              <a:gd name="connsiteX14" fmla="*/ 436098 w 590843"/>
              <a:gd name="connsiteY14" fmla="*/ 829993 h 1505243"/>
              <a:gd name="connsiteX15" fmla="*/ 42203 w 590843"/>
              <a:gd name="connsiteY15" fmla="*/ 858129 h 1505243"/>
              <a:gd name="connsiteX16" fmla="*/ 28135 w 590843"/>
              <a:gd name="connsiteY16" fmla="*/ 1181686 h 1505243"/>
              <a:gd name="connsiteX17" fmla="*/ 14068 w 590843"/>
              <a:gd name="connsiteY17" fmla="*/ 1223889 h 1505243"/>
              <a:gd name="connsiteX18" fmla="*/ 28135 w 590843"/>
              <a:gd name="connsiteY18" fmla="*/ 1097280 h 1505243"/>
              <a:gd name="connsiteX19" fmla="*/ 42203 w 590843"/>
              <a:gd name="connsiteY19" fmla="*/ 309489 h 1505243"/>
              <a:gd name="connsiteX20" fmla="*/ 70338 w 590843"/>
              <a:gd name="connsiteY20" fmla="*/ 225083 h 1505243"/>
              <a:gd name="connsiteX21" fmla="*/ 84406 w 590843"/>
              <a:gd name="connsiteY21" fmla="*/ 168812 h 1505243"/>
              <a:gd name="connsiteX22" fmla="*/ 98474 w 590843"/>
              <a:gd name="connsiteY22" fmla="*/ 126609 h 1505243"/>
              <a:gd name="connsiteX23" fmla="*/ 112542 w 590843"/>
              <a:gd name="connsiteY23" fmla="*/ 56270 h 1505243"/>
              <a:gd name="connsiteX24" fmla="*/ 154745 w 590843"/>
              <a:gd name="connsiteY24" fmla="*/ 28135 h 1505243"/>
              <a:gd name="connsiteX25" fmla="*/ 295422 w 590843"/>
              <a:gd name="connsiteY25" fmla="*/ 0 h 1505243"/>
              <a:gd name="connsiteX26" fmla="*/ 436098 w 590843"/>
              <a:gd name="connsiteY26" fmla="*/ 14067 h 1505243"/>
              <a:gd name="connsiteX27" fmla="*/ 478302 w 590843"/>
              <a:gd name="connsiteY27" fmla="*/ 56270 h 1505243"/>
              <a:gd name="connsiteX28" fmla="*/ 520505 w 590843"/>
              <a:gd name="connsiteY28" fmla="*/ 140677 h 1505243"/>
              <a:gd name="connsiteX29" fmla="*/ 548640 w 590843"/>
              <a:gd name="connsiteY29" fmla="*/ 647113 h 1505243"/>
              <a:gd name="connsiteX30" fmla="*/ 534572 w 590843"/>
              <a:gd name="connsiteY30" fmla="*/ 731520 h 1505243"/>
              <a:gd name="connsiteX31" fmla="*/ 464234 w 590843"/>
              <a:gd name="connsiteY31" fmla="*/ 829993 h 1505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90843" h="1505243">
                <a:moveTo>
                  <a:pt x="0" y="1153550"/>
                </a:moveTo>
                <a:cubicBezTo>
                  <a:pt x="9378" y="1172307"/>
                  <a:pt x="15946" y="1192756"/>
                  <a:pt x="28135" y="1209821"/>
                </a:cubicBezTo>
                <a:cubicBezTo>
                  <a:pt x="39698" y="1226010"/>
                  <a:pt x="59657" y="1235240"/>
                  <a:pt x="70338" y="1252024"/>
                </a:cubicBezTo>
                <a:cubicBezTo>
                  <a:pt x="92856" y="1287409"/>
                  <a:pt x="96951" y="1334909"/>
                  <a:pt x="126609" y="1364566"/>
                </a:cubicBezTo>
                <a:lnTo>
                  <a:pt x="196948" y="1434904"/>
                </a:lnTo>
                <a:cubicBezTo>
                  <a:pt x="206327" y="1444283"/>
                  <a:pt x="217726" y="1452004"/>
                  <a:pt x="225083" y="1463040"/>
                </a:cubicBezTo>
                <a:lnTo>
                  <a:pt x="253218" y="1505243"/>
                </a:lnTo>
                <a:cubicBezTo>
                  <a:pt x="328246" y="1500554"/>
                  <a:pt x="404048" y="1502899"/>
                  <a:pt x="478302" y="1491175"/>
                </a:cubicBezTo>
                <a:cubicBezTo>
                  <a:pt x="495002" y="1488538"/>
                  <a:pt x="511544" y="1477377"/>
                  <a:pt x="520505" y="1463040"/>
                </a:cubicBezTo>
                <a:cubicBezTo>
                  <a:pt x="539631" y="1432437"/>
                  <a:pt x="551305" y="1360372"/>
                  <a:pt x="562708" y="1322363"/>
                </a:cubicBezTo>
                <a:cubicBezTo>
                  <a:pt x="571230" y="1293957"/>
                  <a:pt x="590843" y="1237957"/>
                  <a:pt x="590843" y="1237957"/>
                </a:cubicBezTo>
                <a:cubicBezTo>
                  <a:pt x="586154" y="1134794"/>
                  <a:pt x="584695" y="1031433"/>
                  <a:pt x="576775" y="928467"/>
                </a:cubicBezTo>
                <a:cubicBezTo>
                  <a:pt x="575292" y="909190"/>
                  <a:pt x="571354" y="889490"/>
                  <a:pt x="562708" y="872197"/>
                </a:cubicBezTo>
                <a:cubicBezTo>
                  <a:pt x="552685" y="852151"/>
                  <a:pt x="507279" y="825866"/>
                  <a:pt x="492369" y="815926"/>
                </a:cubicBezTo>
                <a:cubicBezTo>
                  <a:pt x="473612" y="820615"/>
                  <a:pt x="455120" y="826534"/>
                  <a:pt x="436098" y="829993"/>
                </a:cubicBezTo>
                <a:cubicBezTo>
                  <a:pt x="296945" y="855293"/>
                  <a:pt x="201523" y="850542"/>
                  <a:pt x="42203" y="858129"/>
                </a:cubicBezTo>
                <a:cubicBezTo>
                  <a:pt x="37514" y="965981"/>
                  <a:pt x="36415" y="1074050"/>
                  <a:pt x="28135" y="1181686"/>
                </a:cubicBezTo>
                <a:cubicBezTo>
                  <a:pt x="26998" y="1196471"/>
                  <a:pt x="14068" y="1238718"/>
                  <a:pt x="14068" y="1223889"/>
                </a:cubicBezTo>
                <a:cubicBezTo>
                  <a:pt x="14068" y="1181426"/>
                  <a:pt x="23446" y="1139483"/>
                  <a:pt x="28135" y="1097280"/>
                </a:cubicBezTo>
                <a:cubicBezTo>
                  <a:pt x="32824" y="834683"/>
                  <a:pt x="29510" y="571821"/>
                  <a:pt x="42203" y="309489"/>
                </a:cubicBezTo>
                <a:cubicBezTo>
                  <a:pt x="43636" y="279866"/>
                  <a:pt x="63145" y="253855"/>
                  <a:pt x="70338" y="225083"/>
                </a:cubicBezTo>
                <a:cubicBezTo>
                  <a:pt x="75027" y="206326"/>
                  <a:pt x="79094" y="187402"/>
                  <a:pt x="84406" y="168812"/>
                </a:cubicBezTo>
                <a:cubicBezTo>
                  <a:pt x="88480" y="154554"/>
                  <a:pt x="94877" y="140995"/>
                  <a:pt x="98474" y="126609"/>
                </a:cubicBezTo>
                <a:cubicBezTo>
                  <a:pt x="104273" y="103412"/>
                  <a:pt x="100679" y="77030"/>
                  <a:pt x="112542" y="56270"/>
                </a:cubicBezTo>
                <a:cubicBezTo>
                  <a:pt x="120930" y="41590"/>
                  <a:pt x="139205" y="34795"/>
                  <a:pt x="154745" y="28135"/>
                </a:cubicBezTo>
                <a:cubicBezTo>
                  <a:pt x="181459" y="16686"/>
                  <a:pt x="276374" y="3174"/>
                  <a:pt x="295422" y="0"/>
                </a:cubicBezTo>
                <a:cubicBezTo>
                  <a:pt x="342314" y="4689"/>
                  <a:pt x="391056" y="208"/>
                  <a:pt x="436098" y="14067"/>
                </a:cubicBezTo>
                <a:cubicBezTo>
                  <a:pt x="455113" y="19918"/>
                  <a:pt x="465566" y="40986"/>
                  <a:pt x="478302" y="56270"/>
                </a:cubicBezTo>
                <a:cubicBezTo>
                  <a:pt x="508602" y="92630"/>
                  <a:pt x="506406" y="98380"/>
                  <a:pt x="520505" y="140677"/>
                </a:cubicBezTo>
                <a:cubicBezTo>
                  <a:pt x="540579" y="341422"/>
                  <a:pt x="548640" y="393061"/>
                  <a:pt x="548640" y="647113"/>
                </a:cubicBezTo>
                <a:cubicBezTo>
                  <a:pt x="548640" y="675637"/>
                  <a:pt x="545543" y="705190"/>
                  <a:pt x="534572" y="731520"/>
                </a:cubicBezTo>
                <a:cubicBezTo>
                  <a:pt x="513160" y="782911"/>
                  <a:pt x="494656" y="799573"/>
                  <a:pt x="464234" y="82999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152400"/>
            <a:ext cx="7162800" cy="640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19200" y="304800"/>
            <a:ext cx="6858000" cy="10668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Pillow 6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19200" y="1371600"/>
            <a:ext cx="6781800" cy="838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(Order pillow)  (pillow1)  (pillow2)  (pillow3) (pillow4)  (pillow5)  (pillow6)  (pillow7) (describes product) (home)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286000"/>
            <a:ext cx="6781800" cy="4191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2880" y="2166425"/>
            <a:ext cx="590843" cy="1505243"/>
          </a:xfrm>
          <a:custGeom>
            <a:avLst/>
            <a:gdLst>
              <a:gd name="connsiteX0" fmla="*/ 0 w 590843"/>
              <a:gd name="connsiteY0" fmla="*/ 1153550 h 1505243"/>
              <a:gd name="connsiteX1" fmla="*/ 28135 w 590843"/>
              <a:gd name="connsiteY1" fmla="*/ 1209821 h 1505243"/>
              <a:gd name="connsiteX2" fmla="*/ 70338 w 590843"/>
              <a:gd name="connsiteY2" fmla="*/ 1252024 h 1505243"/>
              <a:gd name="connsiteX3" fmla="*/ 126609 w 590843"/>
              <a:gd name="connsiteY3" fmla="*/ 1364566 h 1505243"/>
              <a:gd name="connsiteX4" fmla="*/ 196948 w 590843"/>
              <a:gd name="connsiteY4" fmla="*/ 1434904 h 1505243"/>
              <a:gd name="connsiteX5" fmla="*/ 225083 w 590843"/>
              <a:gd name="connsiteY5" fmla="*/ 1463040 h 1505243"/>
              <a:gd name="connsiteX6" fmla="*/ 253218 w 590843"/>
              <a:gd name="connsiteY6" fmla="*/ 1505243 h 1505243"/>
              <a:gd name="connsiteX7" fmla="*/ 478302 w 590843"/>
              <a:gd name="connsiteY7" fmla="*/ 1491175 h 1505243"/>
              <a:gd name="connsiteX8" fmla="*/ 520505 w 590843"/>
              <a:gd name="connsiteY8" fmla="*/ 1463040 h 1505243"/>
              <a:gd name="connsiteX9" fmla="*/ 562708 w 590843"/>
              <a:gd name="connsiteY9" fmla="*/ 1322363 h 1505243"/>
              <a:gd name="connsiteX10" fmla="*/ 590843 w 590843"/>
              <a:gd name="connsiteY10" fmla="*/ 1237957 h 1505243"/>
              <a:gd name="connsiteX11" fmla="*/ 576775 w 590843"/>
              <a:gd name="connsiteY11" fmla="*/ 928467 h 1505243"/>
              <a:gd name="connsiteX12" fmla="*/ 562708 w 590843"/>
              <a:gd name="connsiteY12" fmla="*/ 872197 h 1505243"/>
              <a:gd name="connsiteX13" fmla="*/ 492369 w 590843"/>
              <a:gd name="connsiteY13" fmla="*/ 815926 h 1505243"/>
              <a:gd name="connsiteX14" fmla="*/ 436098 w 590843"/>
              <a:gd name="connsiteY14" fmla="*/ 829993 h 1505243"/>
              <a:gd name="connsiteX15" fmla="*/ 42203 w 590843"/>
              <a:gd name="connsiteY15" fmla="*/ 858129 h 1505243"/>
              <a:gd name="connsiteX16" fmla="*/ 28135 w 590843"/>
              <a:gd name="connsiteY16" fmla="*/ 1181686 h 1505243"/>
              <a:gd name="connsiteX17" fmla="*/ 14068 w 590843"/>
              <a:gd name="connsiteY17" fmla="*/ 1223889 h 1505243"/>
              <a:gd name="connsiteX18" fmla="*/ 28135 w 590843"/>
              <a:gd name="connsiteY18" fmla="*/ 1097280 h 1505243"/>
              <a:gd name="connsiteX19" fmla="*/ 42203 w 590843"/>
              <a:gd name="connsiteY19" fmla="*/ 309489 h 1505243"/>
              <a:gd name="connsiteX20" fmla="*/ 70338 w 590843"/>
              <a:gd name="connsiteY20" fmla="*/ 225083 h 1505243"/>
              <a:gd name="connsiteX21" fmla="*/ 84406 w 590843"/>
              <a:gd name="connsiteY21" fmla="*/ 168812 h 1505243"/>
              <a:gd name="connsiteX22" fmla="*/ 98474 w 590843"/>
              <a:gd name="connsiteY22" fmla="*/ 126609 h 1505243"/>
              <a:gd name="connsiteX23" fmla="*/ 112542 w 590843"/>
              <a:gd name="connsiteY23" fmla="*/ 56270 h 1505243"/>
              <a:gd name="connsiteX24" fmla="*/ 154745 w 590843"/>
              <a:gd name="connsiteY24" fmla="*/ 28135 h 1505243"/>
              <a:gd name="connsiteX25" fmla="*/ 295422 w 590843"/>
              <a:gd name="connsiteY25" fmla="*/ 0 h 1505243"/>
              <a:gd name="connsiteX26" fmla="*/ 436098 w 590843"/>
              <a:gd name="connsiteY26" fmla="*/ 14067 h 1505243"/>
              <a:gd name="connsiteX27" fmla="*/ 478302 w 590843"/>
              <a:gd name="connsiteY27" fmla="*/ 56270 h 1505243"/>
              <a:gd name="connsiteX28" fmla="*/ 520505 w 590843"/>
              <a:gd name="connsiteY28" fmla="*/ 140677 h 1505243"/>
              <a:gd name="connsiteX29" fmla="*/ 548640 w 590843"/>
              <a:gd name="connsiteY29" fmla="*/ 647113 h 1505243"/>
              <a:gd name="connsiteX30" fmla="*/ 534572 w 590843"/>
              <a:gd name="connsiteY30" fmla="*/ 731520 h 1505243"/>
              <a:gd name="connsiteX31" fmla="*/ 464234 w 590843"/>
              <a:gd name="connsiteY31" fmla="*/ 829993 h 1505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90843" h="1505243">
                <a:moveTo>
                  <a:pt x="0" y="1153550"/>
                </a:moveTo>
                <a:cubicBezTo>
                  <a:pt x="9378" y="1172307"/>
                  <a:pt x="15946" y="1192756"/>
                  <a:pt x="28135" y="1209821"/>
                </a:cubicBezTo>
                <a:cubicBezTo>
                  <a:pt x="39698" y="1226010"/>
                  <a:pt x="59657" y="1235240"/>
                  <a:pt x="70338" y="1252024"/>
                </a:cubicBezTo>
                <a:cubicBezTo>
                  <a:pt x="92856" y="1287409"/>
                  <a:pt x="96951" y="1334909"/>
                  <a:pt x="126609" y="1364566"/>
                </a:cubicBezTo>
                <a:lnTo>
                  <a:pt x="196948" y="1434904"/>
                </a:lnTo>
                <a:cubicBezTo>
                  <a:pt x="206327" y="1444283"/>
                  <a:pt x="217726" y="1452004"/>
                  <a:pt x="225083" y="1463040"/>
                </a:cubicBezTo>
                <a:lnTo>
                  <a:pt x="253218" y="1505243"/>
                </a:lnTo>
                <a:cubicBezTo>
                  <a:pt x="328246" y="1500554"/>
                  <a:pt x="404048" y="1502899"/>
                  <a:pt x="478302" y="1491175"/>
                </a:cubicBezTo>
                <a:cubicBezTo>
                  <a:pt x="495002" y="1488538"/>
                  <a:pt x="511544" y="1477377"/>
                  <a:pt x="520505" y="1463040"/>
                </a:cubicBezTo>
                <a:cubicBezTo>
                  <a:pt x="539631" y="1432437"/>
                  <a:pt x="551305" y="1360372"/>
                  <a:pt x="562708" y="1322363"/>
                </a:cubicBezTo>
                <a:cubicBezTo>
                  <a:pt x="571230" y="1293957"/>
                  <a:pt x="590843" y="1237957"/>
                  <a:pt x="590843" y="1237957"/>
                </a:cubicBezTo>
                <a:cubicBezTo>
                  <a:pt x="586154" y="1134794"/>
                  <a:pt x="584695" y="1031433"/>
                  <a:pt x="576775" y="928467"/>
                </a:cubicBezTo>
                <a:cubicBezTo>
                  <a:pt x="575292" y="909190"/>
                  <a:pt x="571354" y="889490"/>
                  <a:pt x="562708" y="872197"/>
                </a:cubicBezTo>
                <a:cubicBezTo>
                  <a:pt x="552685" y="852151"/>
                  <a:pt x="507279" y="825866"/>
                  <a:pt x="492369" y="815926"/>
                </a:cubicBezTo>
                <a:cubicBezTo>
                  <a:pt x="473612" y="820615"/>
                  <a:pt x="455120" y="826534"/>
                  <a:pt x="436098" y="829993"/>
                </a:cubicBezTo>
                <a:cubicBezTo>
                  <a:pt x="296945" y="855293"/>
                  <a:pt x="201523" y="850542"/>
                  <a:pt x="42203" y="858129"/>
                </a:cubicBezTo>
                <a:cubicBezTo>
                  <a:pt x="37514" y="965981"/>
                  <a:pt x="36415" y="1074050"/>
                  <a:pt x="28135" y="1181686"/>
                </a:cubicBezTo>
                <a:cubicBezTo>
                  <a:pt x="26998" y="1196471"/>
                  <a:pt x="14068" y="1238718"/>
                  <a:pt x="14068" y="1223889"/>
                </a:cubicBezTo>
                <a:cubicBezTo>
                  <a:pt x="14068" y="1181426"/>
                  <a:pt x="23446" y="1139483"/>
                  <a:pt x="28135" y="1097280"/>
                </a:cubicBezTo>
                <a:cubicBezTo>
                  <a:pt x="32824" y="834683"/>
                  <a:pt x="29510" y="571821"/>
                  <a:pt x="42203" y="309489"/>
                </a:cubicBezTo>
                <a:cubicBezTo>
                  <a:pt x="43636" y="279866"/>
                  <a:pt x="63145" y="253855"/>
                  <a:pt x="70338" y="225083"/>
                </a:cubicBezTo>
                <a:cubicBezTo>
                  <a:pt x="75027" y="206326"/>
                  <a:pt x="79094" y="187402"/>
                  <a:pt x="84406" y="168812"/>
                </a:cubicBezTo>
                <a:cubicBezTo>
                  <a:pt x="88480" y="154554"/>
                  <a:pt x="94877" y="140995"/>
                  <a:pt x="98474" y="126609"/>
                </a:cubicBezTo>
                <a:cubicBezTo>
                  <a:pt x="104273" y="103412"/>
                  <a:pt x="100679" y="77030"/>
                  <a:pt x="112542" y="56270"/>
                </a:cubicBezTo>
                <a:cubicBezTo>
                  <a:pt x="120930" y="41590"/>
                  <a:pt x="139205" y="34795"/>
                  <a:pt x="154745" y="28135"/>
                </a:cubicBezTo>
                <a:cubicBezTo>
                  <a:pt x="181459" y="16686"/>
                  <a:pt x="276374" y="3174"/>
                  <a:pt x="295422" y="0"/>
                </a:cubicBezTo>
                <a:cubicBezTo>
                  <a:pt x="342314" y="4689"/>
                  <a:pt x="391056" y="208"/>
                  <a:pt x="436098" y="14067"/>
                </a:cubicBezTo>
                <a:cubicBezTo>
                  <a:pt x="455113" y="19918"/>
                  <a:pt x="465566" y="40986"/>
                  <a:pt x="478302" y="56270"/>
                </a:cubicBezTo>
                <a:cubicBezTo>
                  <a:pt x="508602" y="92630"/>
                  <a:pt x="506406" y="98380"/>
                  <a:pt x="520505" y="140677"/>
                </a:cubicBezTo>
                <a:cubicBezTo>
                  <a:pt x="540579" y="341422"/>
                  <a:pt x="548640" y="393061"/>
                  <a:pt x="548640" y="647113"/>
                </a:cubicBezTo>
                <a:cubicBezTo>
                  <a:pt x="548640" y="675637"/>
                  <a:pt x="545543" y="705190"/>
                  <a:pt x="534572" y="731520"/>
                </a:cubicBezTo>
                <a:cubicBezTo>
                  <a:pt x="513160" y="782911"/>
                  <a:pt x="494656" y="799573"/>
                  <a:pt x="464234" y="82999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152400"/>
            <a:ext cx="7162800" cy="640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19200" y="304800"/>
            <a:ext cx="6858000" cy="10668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Pillow 7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19200" y="1371600"/>
            <a:ext cx="6781800" cy="838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(Order pillow)  (pillow1)  (pillow2)  (pillow3) (pillow4)  (pillow5)  (pillow6)  (pillow7) (describes product) (home)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286000"/>
            <a:ext cx="6781800" cy="4191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2880" y="2166425"/>
            <a:ext cx="590843" cy="1505243"/>
          </a:xfrm>
          <a:custGeom>
            <a:avLst/>
            <a:gdLst>
              <a:gd name="connsiteX0" fmla="*/ 0 w 590843"/>
              <a:gd name="connsiteY0" fmla="*/ 1153550 h 1505243"/>
              <a:gd name="connsiteX1" fmla="*/ 28135 w 590843"/>
              <a:gd name="connsiteY1" fmla="*/ 1209821 h 1505243"/>
              <a:gd name="connsiteX2" fmla="*/ 70338 w 590843"/>
              <a:gd name="connsiteY2" fmla="*/ 1252024 h 1505243"/>
              <a:gd name="connsiteX3" fmla="*/ 126609 w 590843"/>
              <a:gd name="connsiteY3" fmla="*/ 1364566 h 1505243"/>
              <a:gd name="connsiteX4" fmla="*/ 196948 w 590843"/>
              <a:gd name="connsiteY4" fmla="*/ 1434904 h 1505243"/>
              <a:gd name="connsiteX5" fmla="*/ 225083 w 590843"/>
              <a:gd name="connsiteY5" fmla="*/ 1463040 h 1505243"/>
              <a:gd name="connsiteX6" fmla="*/ 253218 w 590843"/>
              <a:gd name="connsiteY6" fmla="*/ 1505243 h 1505243"/>
              <a:gd name="connsiteX7" fmla="*/ 478302 w 590843"/>
              <a:gd name="connsiteY7" fmla="*/ 1491175 h 1505243"/>
              <a:gd name="connsiteX8" fmla="*/ 520505 w 590843"/>
              <a:gd name="connsiteY8" fmla="*/ 1463040 h 1505243"/>
              <a:gd name="connsiteX9" fmla="*/ 562708 w 590843"/>
              <a:gd name="connsiteY9" fmla="*/ 1322363 h 1505243"/>
              <a:gd name="connsiteX10" fmla="*/ 590843 w 590843"/>
              <a:gd name="connsiteY10" fmla="*/ 1237957 h 1505243"/>
              <a:gd name="connsiteX11" fmla="*/ 576775 w 590843"/>
              <a:gd name="connsiteY11" fmla="*/ 928467 h 1505243"/>
              <a:gd name="connsiteX12" fmla="*/ 562708 w 590843"/>
              <a:gd name="connsiteY12" fmla="*/ 872197 h 1505243"/>
              <a:gd name="connsiteX13" fmla="*/ 492369 w 590843"/>
              <a:gd name="connsiteY13" fmla="*/ 815926 h 1505243"/>
              <a:gd name="connsiteX14" fmla="*/ 436098 w 590843"/>
              <a:gd name="connsiteY14" fmla="*/ 829993 h 1505243"/>
              <a:gd name="connsiteX15" fmla="*/ 42203 w 590843"/>
              <a:gd name="connsiteY15" fmla="*/ 858129 h 1505243"/>
              <a:gd name="connsiteX16" fmla="*/ 28135 w 590843"/>
              <a:gd name="connsiteY16" fmla="*/ 1181686 h 1505243"/>
              <a:gd name="connsiteX17" fmla="*/ 14068 w 590843"/>
              <a:gd name="connsiteY17" fmla="*/ 1223889 h 1505243"/>
              <a:gd name="connsiteX18" fmla="*/ 28135 w 590843"/>
              <a:gd name="connsiteY18" fmla="*/ 1097280 h 1505243"/>
              <a:gd name="connsiteX19" fmla="*/ 42203 w 590843"/>
              <a:gd name="connsiteY19" fmla="*/ 309489 h 1505243"/>
              <a:gd name="connsiteX20" fmla="*/ 70338 w 590843"/>
              <a:gd name="connsiteY20" fmla="*/ 225083 h 1505243"/>
              <a:gd name="connsiteX21" fmla="*/ 84406 w 590843"/>
              <a:gd name="connsiteY21" fmla="*/ 168812 h 1505243"/>
              <a:gd name="connsiteX22" fmla="*/ 98474 w 590843"/>
              <a:gd name="connsiteY22" fmla="*/ 126609 h 1505243"/>
              <a:gd name="connsiteX23" fmla="*/ 112542 w 590843"/>
              <a:gd name="connsiteY23" fmla="*/ 56270 h 1505243"/>
              <a:gd name="connsiteX24" fmla="*/ 154745 w 590843"/>
              <a:gd name="connsiteY24" fmla="*/ 28135 h 1505243"/>
              <a:gd name="connsiteX25" fmla="*/ 295422 w 590843"/>
              <a:gd name="connsiteY25" fmla="*/ 0 h 1505243"/>
              <a:gd name="connsiteX26" fmla="*/ 436098 w 590843"/>
              <a:gd name="connsiteY26" fmla="*/ 14067 h 1505243"/>
              <a:gd name="connsiteX27" fmla="*/ 478302 w 590843"/>
              <a:gd name="connsiteY27" fmla="*/ 56270 h 1505243"/>
              <a:gd name="connsiteX28" fmla="*/ 520505 w 590843"/>
              <a:gd name="connsiteY28" fmla="*/ 140677 h 1505243"/>
              <a:gd name="connsiteX29" fmla="*/ 548640 w 590843"/>
              <a:gd name="connsiteY29" fmla="*/ 647113 h 1505243"/>
              <a:gd name="connsiteX30" fmla="*/ 534572 w 590843"/>
              <a:gd name="connsiteY30" fmla="*/ 731520 h 1505243"/>
              <a:gd name="connsiteX31" fmla="*/ 464234 w 590843"/>
              <a:gd name="connsiteY31" fmla="*/ 829993 h 1505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90843" h="1505243">
                <a:moveTo>
                  <a:pt x="0" y="1153550"/>
                </a:moveTo>
                <a:cubicBezTo>
                  <a:pt x="9378" y="1172307"/>
                  <a:pt x="15946" y="1192756"/>
                  <a:pt x="28135" y="1209821"/>
                </a:cubicBezTo>
                <a:cubicBezTo>
                  <a:pt x="39698" y="1226010"/>
                  <a:pt x="59657" y="1235240"/>
                  <a:pt x="70338" y="1252024"/>
                </a:cubicBezTo>
                <a:cubicBezTo>
                  <a:pt x="92856" y="1287409"/>
                  <a:pt x="96951" y="1334909"/>
                  <a:pt x="126609" y="1364566"/>
                </a:cubicBezTo>
                <a:lnTo>
                  <a:pt x="196948" y="1434904"/>
                </a:lnTo>
                <a:cubicBezTo>
                  <a:pt x="206327" y="1444283"/>
                  <a:pt x="217726" y="1452004"/>
                  <a:pt x="225083" y="1463040"/>
                </a:cubicBezTo>
                <a:lnTo>
                  <a:pt x="253218" y="1505243"/>
                </a:lnTo>
                <a:cubicBezTo>
                  <a:pt x="328246" y="1500554"/>
                  <a:pt x="404048" y="1502899"/>
                  <a:pt x="478302" y="1491175"/>
                </a:cubicBezTo>
                <a:cubicBezTo>
                  <a:pt x="495002" y="1488538"/>
                  <a:pt x="511544" y="1477377"/>
                  <a:pt x="520505" y="1463040"/>
                </a:cubicBezTo>
                <a:cubicBezTo>
                  <a:pt x="539631" y="1432437"/>
                  <a:pt x="551305" y="1360372"/>
                  <a:pt x="562708" y="1322363"/>
                </a:cubicBezTo>
                <a:cubicBezTo>
                  <a:pt x="571230" y="1293957"/>
                  <a:pt x="590843" y="1237957"/>
                  <a:pt x="590843" y="1237957"/>
                </a:cubicBezTo>
                <a:cubicBezTo>
                  <a:pt x="586154" y="1134794"/>
                  <a:pt x="584695" y="1031433"/>
                  <a:pt x="576775" y="928467"/>
                </a:cubicBezTo>
                <a:cubicBezTo>
                  <a:pt x="575292" y="909190"/>
                  <a:pt x="571354" y="889490"/>
                  <a:pt x="562708" y="872197"/>
                </a:cubicBezTo>
                <a:cubicBezTo>
                  <a:pt x="552685" y="852151"/>
                  <a:pt x="507279" y="825866"/>
                  <a:pt x="492369" y="815926"/>
                </a:cubicBezTo>
                <a:cubicBezTo>
                  <a:pt x="473612" y="820615"/>
                  <a:pt x="455120" y="826534"/>
                  <a:pt x="436098" y="829993"/>
                </a:cubicBezTo>
                <a:cubicBezTo>
                  <a:pt x="296945" y="855293"/>
                  <a:pt x="201523" y="850542"/>
                  <a:pt x="42203" y="858129"/>
                </a:cubicBezTo>
                <a:cubicBezTo>
                  <a:pt x="37514" y="965981"/>
                  <a:pt x="36415" y="1074050"/>
                  <a:pt x="28135" y="1181686"/>
                </a:cubicBezTo>
                <a:cubicBezTo>
                  <a:pt x="26998" y="1196471"/>
                  <a:pt x="14068" y="1238718"/>
                  <a:pt x="14068" y="1223889"/>
                </a:cubicBezTo>
                <a:cubicBezTo>
                  <a:pt x="14068" y="1181426"/>
                  <a:pt x="23446" y="1139483"/>
                  <a:pt x="28135" y="1097280"/>
                </a:cubicBezTo>
                <a:cubicBezTo>
                  <a:pt x="32824" y="834683"/>
                  <a:pt x="29510" y="571821"/>
                  <a:pt x="42203" y="309489"/>
                </a:cubicBezTo>
                <a:cubicBezTo>
                  <a:pt x="43636" y="279866"/>
                  <a:pt x="63145" y="253855"/>
                  <a:pt x="70338" y="225083"/>
                </a:cubicBezTo>
                <a:cubicBezTo>
                  <a:pt x="75027" y="206326"/>
                  <a:pt x="79094" y="187402"/>
                  <a:pt x="84406" y="168812"/>
                </a:cubicBezTo>
                <a:cubicBezTo>
                  <a:pt x="88480" y="154554"/>
                  <a:pt x="94877" y="140995"/>
                  <a:pt x="98474" y="126609"/>
                </a:cubicBezTo>
                <a:cubicBezTo>
                  <a:pt x="104273" y="103412"/>
                  <a:pt x="100679" y="77030"/>
                  <a:pt x="112542" y="56270"/>
                </a:cubicBezTo>
                <a:cubicBezTo>
                  <a:pt x="120930" y="41590"/>
                  <a:pt x="139205" y="34795"/>
                  <a:pt x="154745" y="28135"/>
                </a:cubicBezTo>
                <a:cubicBezTo>
                  <a:pt x="181459" y="16686"/>
                  <a:pt x="276374" y="3174"/>
                  <a:pt x="295422" y="0"/>
                </a:cubicBezTo>
                <a:cubicBezTo>
                  <a:pt x="342314" y="4689"/>
                  <a:pt x="391056" y="208"/>
                  <a:pt x="436098" y="14067"/>
                </a:cubicBezTo>
                <a:cubicBezTo>
                  <a:pt x="455113" y="19918"/>
                  <a:pt x="465566" y="40986"/>
                  <a:pt x="478302" y="56270"/>
                </a:cubicBezTo>
                <a:cubicBezTo>
                  <a:pt x="508602" y="92630"/>
                  <a:pt x="506406" y="98380"/>
                  <a:pt x="520505" y="140677"/>
                </a:cubicBezTo>
                <a:cubicBezTo>
                  <a:pt x="540579" y="341422"/>
                  <a:pt x="548640" y="393061"/>
                  <a:pt x="548640" y="647113"/>
                </a:cubicBezTo>
                <a:cubicBezTo>
                  <a:pt x="548640" y="675637"/>
                  <a:pt x="545543" y="705190"/>
                  <a:pt x="534572" y="731520"/>
                </a:cubicBezTo>
                <a:cubicBezTo>
                  <a:pt x="513160" y="782911"/>
                  <a:pt x="494656" y="799573"/>
                  <a:pt x="464234" y="82999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52400"/>
            <a:ext cx="7772400" cy="6705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228600"/>
            <a:ext cx="7391400" cy="12192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home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62000" y="1524000"/>
            <a:ext cx="7391400" cy="762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Pet-grooming    map    contact   selecting-a-good-pet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8200" y="2438400"/>
            <a:ext cx="7086600" cy="4267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>
          <a:xfrm>
            <a:off x="48141" y="2307102"/>
            <a:ext cx="468858" cy="970670"/>
          </a:xfrm>
          <a:custGeom>
            <a:avLst/>
            <a:gdLst>
              <a:gd name="connsiteX0" fmla="*/ 430161 w 468858"/>
              <a:gd name="connsiteY0" fmla="*/ 84406 h 970670"/>
              <a:gd name="connsiteX1" fmla="*/ 458296 w 468858"/>
              <a:gd name="connsiteY1" fmla="*/ 42203 h 970670"/>
              <a:gd name="connsiteX2" fmla="*/ 373890 w 468858"/>
              <a:gd name="connsiteY2" fmla="*/ 14067 h 970670"/>
              <a:gd name="connsiteX3" fmla="*/ 331687 w 468858"/>
              <a:gd name="connsiteY3" fmla="*/ 0 h 970670"/>
              <a:gd name="connsiteX4" fmla="*/ 205077 w 468858"/>
              <a:gd name="connsiteY4" fmla="*/ 14067 h 970670"/>
              <a:gd name="connsiteX5" fmla="*/ 176942 w 468858"/>
              <a:gd name="connsiteY5" fmla="*/ 42203 h 970670"/>
              <a:gd name="connsiteX6" fmla="*/ 120671 w 468858"/>
              <a:gd name="connsiteY6" fmla="*/ 112541 h 970670"/>
              <a:gd name="connsiteX7" fmla="*/ 78468 w 468858"/>
              <a:gd name="connsiteY7" fmla="*/ 182880 h 970670"/>
              <a:gd name="connsiteX8" fmla="*/ 36265 w 468858"/>
              <a:gd name="connsiteY8" fmla="*/ 253218 h 970670"/>
              <a:gd name="connsiteX9" fmla="*/ 36265 w 468858"/>
              <a:gd name="connsiteY9" fmla="*/ 689316 h 970670"/>
              <a:gd name="connsiteX10" fmla="*/ 50333 w 468858"/>
              <a:gd name="connsiteY10" fmla="*/ 731520 h 970670"/>
              <a:gd name="connsiteX11" fmla="*/ 78468 w 468858"/>
              <a:gd name="connsiteY11" fmla="*/ 829993 h 970670"/>
              <a:gd name="connsiteX12" fmla="*/ 106604 w 468858"/>
              <a:gd name="connsiteY12" fmla="*/ 858129 h 970670"/>
              <a:gd name="connsiteX13" fmla="*/ 162874 w 468858"/>
              <a:gd name="connsiteY13" fmla="*/ 942535 h 970670"/>
              <a:gd name="connsiteX14" fmla="*/ 247281 w 468858"/>
              <a:gd name="connsiteY14" fmla="*/ 970670 h 970670"/>
              <a:gd name="connsiteX15" fmla="*/ 430161 w 468858"/>
              <a:gd name="connsiteY15" fmla="*/ 942535 h 970670"/>
              <a:gd name="connsiteX16" fmla="*/ 458296 w 468858"/>
              <a:gd name="connsiteY16" fmla="*/ 914400 h 970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8858" h="970670">
                <a:moveTo>
                  <a:pt x="430161" y="84406"/>
                </a:moveTo>
                <a:cubicBezTo>
                  <a:pt x="439539" y="70338"/>
                  <a:pt x="468858" y="55405"/>
                  <a:pt x="458296" y="42203"/>
                </a:cubicBezTo>
                <a:cubicBezTo>
                  <a:pt x="439769" y="19044"/>
                  <a:pt x="402025" y="23445"/>
                  <a:pt x="373890" y="14067"/>
                </a:cubicBezTo>
                <a:lnTo>
                  <a:pt x="331687" y="0"/>
                </a:lnTo>
                <a:cubicBezTo>
                  <a:pt x="289484" y="4689"/>
                  <a:pt x="246044" y="2894"/>
                  <a:pt x="205077" y="14067"/>
                </a:cubicBezTo>
                <a:cubicBezTo>
                  <a:pt x="192281" y="17557"/>
                  <a:pt x="185227" y="31846"/>
                  <a:pt x="176942" y="42203"/>
                </a:cubicBezTo>
                <a:cubicBezTo>
                  <a:pt x="105968" y="130922"/>
                  <a:pt x="188597" y="44617"/>
                  <a:pt x="120671" y="112541"/>
                </a:cubicBezTo>
                <a:cubicBezTo>
                  <a:pt x="80822" y="232093"/>
                  <a:pt x="136399" y="86328"/>
                  <a:pt x="78468" y="182880"/>
                </a:cubicBezTo>
                <a:cubicBezTo>
                  <a:pt x="23684" y="274187"/>
                  <a:pt x="107554" y="181932"/>
                  <a:pt x="36265" y="253218"/>
                </a:cubicBezTo>
                <a:cubicBezTo>
                  <a:pt x="0" y="434537"/>
                  <a:pt x="12440" y="343854"/>
                  <a:pt x="36265" y="689316"/>
                </a:cubicBezTo>
                <a:cubicBezTo>
                  <a:pt x="37285" y="704110"/>
                  <a:pt x="46259" y="717262"/>
                  <a:pt x="50333" y="731520"/>
                </a:cubicBezTo>
                <a:cubicBezTo>
                  <a:pt x="53676" y="743220"/>
                  <a:pt x="69272" y="814666"/>
                  <a:pt x="78468" y="829993"/>
                </a:cubicBezTo>
                <a:cubicBezTo>
                  <a:pt x="85292" y="841366"/>
                  <a:pt x="98646" y="847518"/>
                  <a:pt x="106604" y="858129"/>
                </a:cubicBezTo>
                <a:cubicBezTo>
                  <a:pt x="126893" y="885181"/>
                  <a:pt x="130795" y="931842"/>
                  <a:pt x="162874" y="942535"/>
                </a:cubicBezTo>
                <a:lnTo>
                  <a:pt x="247281" y="970670"/>
                </a:lnTo>
                <a:cubicBezTo>
                  <a:pt x="255408" y="969857"/>
                  <a:pt x="389601" y="966871"/>
                  <a:pt x="430161" y="942535"/>
                </a:cubicBezTo>
                <a:cubicBezTo>
                  <a:pt x="441534" y="935711"/>
                  <a:pt x="448918" y="923778"/>
                  <a:pt x="458296" y="91440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09600" y="152400"/>
            <a:ext cx="7772400" cy="6705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62000" y="228600"/>
            <a:ext cx="7391400" cy="12192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map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62000" y="1524000"/>
            <a:ext cx="7391400" cy="762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Pet-grooming    map    contact   selecting-a-good-pet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38200" y="2438400"/>
            <a:ext cx="7086600" cy="4267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48141" y="2307102"/>
            <a:ext cx="468858" cy="970670"/>
          </a:xfrm>
          <a:custGeom>
            <a:avLst/>
            <a:gdLst>
              <a:gd name="connsiteX0" fmla="*/ 430161 w 468858"/>
              <a:gd name="connsiteY0" fmla="*/ 84406 h 970670"/>
              <a:gd name="connsiteX1" fmla="*/ 458296 w 468858"/>
              <a:gd name="connsiteY1" fmla="*/ 42203 h 970670"/>
              <a:gd name="connsiteX2" fmla="*/ 373890 w 468858"/>
              <a:gd name="connsiteY2" fmla="*/ 14067 h 970670"/>
              <a:gd name="connsiteX3" fmla="*/ 331687 w 468858"/>
              <a:gd name="connsiteY3" fmla="*/ 0 h 970670"/>
              <a:gd name="connsiteX4" fmla="*/ 205077 w 468858"/>
              <a:gd name="connsiteY4" fmla="*/ 14067 h 970670"/>
              <a:gd name="connsiteX5" fmla="*/ 176942 w 468858"/>
              <a:gd name="connsiteY5" fmla="*/ 42203 h 970670"/>
              <a:gd name="connsiteX6" fmla="*/ 120671 w 468858"/>
              <a:gd name="connsiteY6" fmla="*/ 112541 h 970670"/>
              <a:gd name="connsiteX7" fmla="*/ 78468 w 468858"/>
              <a:gd name="connsiteY7" fmla="*/ 182880 h 970670"/>
              <a:gd name="connsiteX8" fmla="*/ 36265 w 468858"/>
              <a:gd name="connsiteY8" fmla="*/ 253218 h 970670"/>
              <a:gd name="connsiteX9" fmla="*/ 36265 w 468858"/>
              <a:gd name="connsiteY9" fmla="*/ 689316 h 970670"/>
              <a:gd name="connsiteX10" fmla="*/ 50333 w 468858"/>
              <a:gd name="connsiteY10" fmla="*/ 731520 h 970670"/>
              <a:gd name="connsiteX11" fmla="*/ 78468 w 468858"/>
              <a:gd name="connsiteY11" fmla="*/ 829993 h 970670"/>
              <a:gd name="connsiteX12" fmla="*/ 106604 w 468858"/>
              <a:gd name="connsiteY12" fmla="*/ 858129 h 970670"/>
              <a:gd name="connsiteX13" fmla="*/ 162874 w 468858"/>
              <a:gd name="connsiteY13" fmla="*/ 942535 h 970670"/>
              <a:gd name="connsiteX14" fmla="*/ 247281 w 468858"/>
              <a:gd name="connsiteY14" fmla="*/ 970670 h 970670"/>
              <a:gd name="connsiteX15" fmla="*/ 430161 w 468858"/>
              <a:gd name="connsiteY15" fmla="*/ 942535 h 970670"/>
              <a:gd name="connsiteX16" fmla="*/ 458296 w 468858"/>
              <a:gd name="connsiteY16" fmla="*/ 914400 h 970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8858" h="970670">
                <a:moveTo>
                  <a:pt x="430161" y="84406"/>
                </a:moveTo>
                <a:cubicBezTo>
                  <a:pt x="439539" y="70338"/>
                  <a:pt x="468858" y="55405"/>
                  <a:pt x="458296" y="42203"/>
                </a:cubicBezTo>
                <a:cubicBezTo>
                  <a:pt x="439769" y="19044"/>
                  <a:pt x="402025" y="23445"/>
                  <a:pt x="373890" y="14067"/>
                </a:cubicBezTo>
                <a:lnTo>
                  <a:pt x="331687" y="0"/>
                </a:lnTo>
                <a:cubicBezTo>
                  <a:pt x="289484" y="4689"/>
                  <a:pt x="246044" y="2894"/>
                  <a:pt x="205077" y="14067"/>
                </a:cubicBezTo>
                <a:cubicBezTo>
                  <a:pt x="192281" y="17557"/>
                  <a:pt x="185227" y="31846"/>
                  <a:pt x="176942" y="42203"/>
                </a:cubicBezTo>
                <a:cubicBezTo>
                  <a:pt x="105968" y="130922"/>
                  <a:pt x="188597" y="44617"/>
                  <a:pt x="120671" y="112541"/>
                </a:cubicBezTo>
                <a:cubicBezTo>
                  <a:pt x="80822" y="232093"/>
                  <a:pt x="136399" y="86328"/>
                  <a:pt x="78468" y="182880"/>
                </a:cubicBezTo>
                <a:cubicBezTo>
                  <a:pt x="23684" y="274187"/>
                  <a:pt x="107554" y="181932"/>
                  <a:pt x="36265" y="253218"/>
                </a:cubicBezTo>
                <a:cubicBezTo>
                  <a:pt x="0" y="434537"/>
                  <a:pt x="12440" y="343854"/>
                  <a:pt x="36265" y="689316"/>
                </a:cubicBezTo>
                <a:cubicBezTo>
                  <a:pt x="37285" y="704110"/>
                  <a:pt x="46259" y="717262"/>
                  <a:pt x="50333" y="731520"/>
                </a:cubicBezTo>
                <a:cubicBezTo>
                  <a:pt x="53676" y="743220"/>
                  <a:pt x="69272" y="814666"/>
                  <a:pt x="78468" y="829993"/>
                </a:cubicBezTo>
                <a:cubicBezTo>
                  <a:pt x="85292" y="841366"/>
                  <a:pt x="98646" y="847518"/>
                  <a:pt x="106604" y="858129"/>
                </a:cubicBezTo>
                <a:cubicBezTo>
                  <a:pt x="126893" y="885181"/>
                  <a:pt x="130795" y="931842"/>
                  <a:pt x="162874" y="942535"/>
                </a:cubicBezTo>
                <a:lnTo>
                  <a:pt x="247281" y="970670"/>
                </a:lnTo>
                <a:cubicBezTo>
                  <a:pt x="255408" y="969857"/>
                  <a:pt x="389601" y="966871"/>
                  <a:pt x="430161" y="942535"/>
                </a:cubicBezTo>
                <a:cubicBezTo>
                  <a:pt x="441534" y="935711"/>
                  <a:pt x="448918" y="923778"/>
                  <a:pt x="458296" y="91440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52400"/>
            <a:ext cx="7772400" cy="6705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228600"/>
            <a:ext cx="7391400" cy="12192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62000" y="1524000"/>
            <a:ext cx="7391400" cy="762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Pet-grooming    map    contact   selecting-a-good-pet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8200" y="2438400"/>
            <a:ext cx="7086600" cy="4267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48141" y="2307102"/>
            <a:ext cx="468858" cy="970670"/>
          </a:xfrm>
          <a:custGeom>
            <a:avLst/>
            <a:gdLst>
              <a:gd name="connsiteX0" fmla="*/ 430161 w 468858"/>
              <a:gd name="connsiteY0" fmla="*/ 84406 h 970670"/>
              <a:gd name="connsiteX1" fmla="*/ 458296 w 468858"/>
              <a:gd name="connsiteY1" fmla="*/ 42203 h 970670"/>
              <a:gd name="connsiteX2" fmla="*/ 373890 w 468858"/>
              <a:gd name="connsiteY2" fmla="*/ 14067 h 970670"/>
              <a:gd name="connsiteX3" fmla="*/ 331687 w 468858"/>
              <a:gd name="connsiteY3" fmla="*/ 0 h 970670"/>
              <a:gd name="connsiteX4" fmla="*/ 205077 w 468858"/>
              <a:gd name="connsiteY4" fmla="*/ 14067 h 970670"/>
              <a:gd name="connsiteX5" fmla="*/ 176942 w 468858"/>
              <a:gd name="connsiteY5" fmla="*/ 42203 h 970670"/>
              <a:gd name="connsiteX6" fmla="*/ 120671 w 468858"/>
              <a:gd name="connsiteY6" fmla="*/ 112541 h 970670"/>
              <a:gd name="connsiteX7" fmla="*/ 78468 w 468858"/>
              <a:gd name="connsiteY7" fmla="*/ 182880 h 970670"/>
              <a:gd name="connsiteX8" fmla="*/ 36265 w 468858"/>
              <a:gd name="connsiteY8" fmla="*/ 253218 h 970670"/>
              <a:gd name="connsiteX9" fmla="*/ 36265 w 468858"/>
              <a:gd name="connsiteY9" fmla="*/ 689316 h 970670"/>
              <a:gd name="connsiteX10" fmla="*/ 50333 w 468858"/>
              <a:gd name="connsiteY10" fmla="*/ 731520 h 970670"/>
              <a:gd name="connsiteX11" fmla="*/ 78468 w 468858"/>
              <a:gd name="connsiteY11" fmla="*/ 829993 h 970670"/>
              <a:gd name="connsiteX12" fmla="*/ 106604 w 468858"/>
              <a:gd name="connsiteY12" fmla="*/ 858129 h 970670"/>
              <a:gd name="connsiteX13" fmla="*/ 162874 w 468858"/>
              <a:gd name="connsiteY13" fmla="*/ 942535 h 970670"/>
              <a:gd name="connsiteX14" fmla="*/ 247281 w 468858"/>
              <a:gd name="connsiteY14" fmla="*/ 970670 h 970670"/>
              <a:gd name="connsiteX15" fmla="*/ 430161 w 468858"/>
              <a:gd name="connsiteY15" fmla="*/ 942535 h 970670"/>
              <a:gd name="connsiteX16" fmla="*/ 458296 w 468858"/>
              <a:gd name="connsiteY16" fmla="*/ 914400 h 970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8858" h="970670">
                <a:moveTo>
                  <a:pt x="430161" y="84406"/>
                </a:moveTo>
                <a:cubicBezTo>
                  <a:pt x="439539" y="70338"/>
                  <a:pt x="468858" y="55405"/>
                  <a:pt x="458296" y="42203"/>
                </a:cubicBezTo>
                <a:cubicBezTo>
                  <a:pt x="439769" y="19044"/>
                  <a:pt x="402025" y="23445"/>
                  <a:pt x="373890" y="14067"/>
                </a:cubicBezTo>
                <a:lnTo>
                  <a:pt x="331687" y="0"/>
                </a:lnTo>
                <a:cubicBezTo>
                  <a:pt x="289484" y="4689"/>
                  <a:pt x="246044" y="2894"/>
                  <a:pt x="205077" y="14067"/>
                </a:cubicBezTo>
                <a:cubicBezTo>
                  <a:pt x="192281" y="17557"/>
                  <a:pt x="185227" y="31846"/>
                  <a:pt x="176942" y="42203"/>
                </a:cubicBezTo>
                <a:cubicBezTo>
                  <a:pt x="105968" y="130922"/>
                  <a:pt x="188597" y="44617"/>
                  <a:pt x="120671" y="112541"/>
                </a:cubicBezTo>
                <a:cubicBezTo>
                  <a:pt x="80822" y="232093"/>
                  <a:pt x="136399" y="86328"/>
                  <a:pt x="78468" y="182880"/>
                </a:cubicBezTo>
                <a:cubicBezTo>
                  <a:pt x="23684" y="274187"/>
                  <a:pt x="107554" y="181932"/>
                  <a:pt x="36265" y="253218"/>
                </a:cubicBezTo>
                <a:cubicBezTo>
                  <a:pt x="0" y="434537"/>
                  <a:pt x="12440" y="343854"/>
                  <a:pt x="36265" y="689316"/>
                </a:cubicBezTo>
                <a:cubicBezTo>
                  <a:pt x="37285" y="704110"/>
                  <a:pt x="46259" y="717262"/>
                  <a:pt x="50333" y="731520"/>
                </a:cubicBezTo>
                <a:cubicBezTo>
                  <a:pt x="53676" y="743220"/>
                  <a:pt x="69272" y="814666"/>
                  <a:pt x="78468" y="829993"/>
                </a:cubicBezTo>
                <a:cubicBezTo>
                  <a:pt x="85292" y="841366"/>
                  <a:pt x="98646" y="847518"/>
                  <a:pt x="106604" y="858129"/>
                </a:cubicBezTo>
                <a:cubicBezTo>
                  <a:pt x="126893" y="885181"/>
                  <a:pt x="130795" y="931842"/>
                  <a:pt x="162874" y="942535"/>
                </a:cubicBezTo>
                <a:lnTo>
                  <a:pt x="247281" y="970670"/>
                </a:lnTo>
                <a:cubicBezTo>
                  <a:pt x="255408" y="969857"/>
                  <a:pt x="389601" y="966871"/>
                  <a:pt x="430161" y="942535"/>
                </a:cubicBezTo>
                <a:cubicBezTo>
                  <a:pt x="441534" y="935711"/>
                  <a:pt x="448918" y="923778"/>
                  <a:pt x="458296" y="91440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52400"/>
            <a:ext cx="7772400" cy="6705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228600"/>
            <a:ext cx="7391400" cy="12192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Selecting a good pet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1524000"/>
            <a:ext cx="7391400" cy="76200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Pet-grooming    map    contact   selecting-a-good-pet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38200" y="2438400"/>
            <a:ext cx="7086600" cy="4267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48141" y="2307102"/>
            <a:ext cx="468858" cy="970670"/>
          </a:xfrm>
          <a:custGeom>
            <a:avLst/>
            <a:gdLst>
              <a:gd name="connsiteX0" fmla="*/ 430161 w 468858"/>
              <a:gd name="connsiteY0" fmla="*/ 84406 h 970670"/>
              <a:gd name="connsiteX1" fmla="*/ 458296 w 468858"/>
              <a:gd name="connsiteY1" fmla="*/ 42203 h 970670"/>
              <a:gd name="connsiteX2" fmla="*/ 373890 w 468858"/>
              <a:gd name="connsiteY2" fmla="*/ 14067 h 970670"/>
              <a:gd name="connsiteX3" fmla="*/ 331687 w 468858"/>
              <a:gd name="connsiteY3" fmla="*/ 0 h 970670"/>
              <a:gd name="connsiteX4" fmla="*/ 205077 w 468858"/>
              <a:gd name="connsiteY4" fmla="*/ 14067 h 970670"/>
              <a:gd name="connsiteX5" fmla="*/ 176942 w 468858"/>
              <a:gd name="connsiteY5" fmla="*/ 42203 h 970670"/>
              <a:gd name="connsiteX6" fmla="*/ 120671 w 468858"/>
              <a:gd name="connsiteY6" fmla="*/ 112541 h 970670"/>
              <a:gd name="connsiteX7" fmla="*/ 78468 w 468858"/>
              <a:gd name="connsiteY7" fmla="*/ 182880 h 970670"/>
              <a:gd name="connsiteX8" fmla="*/ 36265 w 468858"/>
              <a:gd name="connsiteY8" fmla="*/ 253218 h 970670"/>
              <a:gd name="connsiteX9" fmla="*/ 36265 w 468858"/>
              <a:gd name="connsiteY9" fmla="*/ 689316 h 970670"/>
              <a:gd name="connsiteX10" fmla="*/ 50333 w 468858"/>
              <a:gd name="connsiteY10" fmla="*/ 731520 h 970670"/>
              <a:gd name="connsiteX11" fmla="*/ 78468 w 468858"/>
              <a:gd name="connsiteY11" fmla="*/ 829993 h 970670"/>
              <a:gd name="connsiteX12" fmla="*/ 106604 w 468858"/>
              <a:gd name="connsiteY12" fmla="*/ 858129 h 970670"/>
              <a:gd name="connsiteX13" fmla="*/ 162874 w 468858"/>
              <a:gd name="connsiteY13" fmla="*/ 942535 h 970670"/>
              <a:gd name="connsiteX14" fmla="*/ 247281 w 468858"/>
              <a:gd name="connsiteY14" fmla="*/ 970670 h 970670"/>
              <a:gd name="connsiteX15" fmla="*/ 430161 w 468858"/>
              <a:gd name="connsiteY15" fmla="*/ 942535 h 970670"/>
              <a:gd name="connsiteX16" fmla="*/ 458296 w 468858"/>
              <a:gd name="connsiteY16" fmla="*/ 914400 h 970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68858" h="970670">
                <a:moveTo>
                  <a:pt x="430161" y="84406"/>
                </a:moveTo>
                <a:cubicBezTo>
                  <a:pt x="439539" y="70338"/>
                  <a:pt x="468858" y="55405"/>
                  <a:pt x="458296" y="42203"/>
                </a:cubicBezTo>
                <a:cubicBezTo>
                  <a:pt x="439769" y="19044"/>
                  <a:pt x="402025" y="23445"/>
                  <a:pt x="373890" y="14067"/>
                </a:cubicBezTo>
                <a:lnTo>
                  <a:pt x="331687" y="0"/>
                </a:lnTo>
                <a:cubicBezTo>
                  <a:pt x="289484" y="4689"/>
                  <a:pt x="246044" y="2894"/>
                  <a:pt x="205077" y="14067"/>
                </a:cubicBezTo>
                <a:cubicBezTo>
                  <a:pt x="192281" y="17557"/>
                  <a:pt x="185227" y="31846"/>
                  <a:pt x="176942" y="42203"/>
                </a:cubicBezTo>
                <a:cubicBezTo>
                  <a:pt x="105968" y="130922"/>
                  <a:pt x="188597" y="44617"/>
                  <a:pt x="120671" y="112541"/>
                </a:cubicBezTo>
                <a:cubicBezTo>
                  <a:pt x="80822" y="232093"/>
                  <a:pt x="136399" y="86328"/>
                  <a:pt x="78468" y="182880"/>
                </a:cubicBezTo>
                <a:cubicBezTo>
                  <a:pt x="23684" y="274187"/>
                  <a:pt x="107554" y="181932"/>
                  <a:pt x="36265" y="253218"/>
                </a:cubicBezTo>
                <a:cubicBezTo>
                  <a:pt x="0" y="434537"/>
                  <a:pt x="12440" y="343854"/>
                  <a:pt x="36265" y="689316"/>
                </a:cubicBezTo>
                <a:cubicBezTo>
                  <a:pt x="37285" y="704110"/>
                  <a:pt x="46259" y="717262"/>
                  <a:pt x="50333" y="731520"/>
                </a:cubicBezTo>
                <a:cubicBezTo>
                  <a:pt x="53676" y="743220"/>
                  <a:pt x="69272" y="814666"/>
                  <a:pt x="78468" y="829993"/>
                </a:cubicBezTo>
                <a:cubicBezTo>
                  <a:pt x="85292" y="841366"/>
                  <a:pt x="98646" y="847518"/>
                  <a:pt x="106604" y="858129"/>
                </a:cubicBezTo>
                <a:cubicBezTo>
                  <a:pt x="126893" y="885181"/>
                  <a:pt x="130795" y="931842"/>
                  <a:pt x="162874" y="942535"/>
                </a:cubicBezTo>
                <a:lnTo>
                  <a:pt x="247281" y="970670"/>
                </a:lnTo>
                <a:cubicBezTo>
                  <a:pt x="255408" y="969857"/>
                  <a:pt x="389601" y="966871"/>
                  <a:pt x="430161" y="942535"/>
                </a:cubicBezTo>
                <a:cubicBezTo>
                  <a:pt x="441534" y="935711"/>
                  <a:pt x="448918" y="923778"/>
                  <a:pt x="458296" y="91440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66800" y="304800"/>
            <a:ext cx="7010400" cy="6324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0" y="1828800"/>
            <a:ext cx="64008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contact       sample       </a:t>
            </a:r>
            <a:r>
              <a:rPr lang="en-US" dirty="0" err="1" smtClean="0"/>
              <a:t>sample</a:t>
            </a:r>
            <a:r>
              <a:rPr lang="en-US" dirty="0" smtClean="0"/>
              <a:t>     home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447800" y="2438400"/>
            <a:ext cx="6324600" cy="4114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is some more content </a:t>
            </a:r>
            <a:r>
              <a:rPr lang="en-US" dirty="0" err="1" smtClean="0"/>
              <a:t>dawg</a:t>
            </a:r>
            <a:r>
              <a:rPr lang="en-US" dirty="0" smtClean="0"/>
              <a:t>!!!</a:t>
            </a:r>
          </a:p>
          <a:p>
            <a:pPr algn="ctr"/>
            <a:r>
              <a:rPr lang="en-US" dirty="0" smtClean="0"/>
              <a:t>This is some more content </a:t>
            </a:r>
            <a:r>
              <a:rPr lang="en-US" dirty="0" err="1" smtClean="0"/>
              <a:t>dawg</a:t>
            </a:r>
            <a:r>
              <a:rPr lang="en-US" dirty="0" smtClean="0"/>
              <a:t>!!!</a:t>
            </a:r>
          </a:p>
          <a:p>
            <a:pPr algn="ctr"/>
            <a:r>
              <a:rPr lang="en-US" dirty="0" smtClean="0"/>
              <a:t>This is some more content </a:t>
            </a:r>
            <a:r>
              <a:rPr lang="en-US" dirty="0" err="1" smtClean="0"/>
              <a:t>dawg</a:t>
            </a:r>
            <a:r>
              <a:rPr lang="en-US" dirty="0" smtClean="0"/>
              <a:t>!!!</a:t>
            </a:r>
          </a:p>
          <a:p>
            <a:pPr algn="ctr"/>
            <a:r>
              <a:rPr lang="en-US" dirty="0" smtClean="0"/>
              <a:t>This is some more content </a:t>
            </a:r>
            <a:r>
              <a:rPr lang="en-US" dirty="0" err="1" smtClean="0"/>
              <a:t>dawg</a:t>
            </a:r>
            <a:r>
              <a:rPr lang="en-US" dirty="0" smtClean="0"/>
              <a:t>!!!</a:t>
            </a:r>
          </a:p>
          <a:p>
            <a:pPr algn="ctr"/>
            <a:r>
              <a:rPr lang="en-US" dirty="0" smtClean="0"/>
              <a:t>This is some more content </a:t>
            </a:r>
            <a:r>
              <a:rPr lang="en-US" dirty="0" err="1" smtClean="0"/>
              <a:t>dawg</a:t>
            </a:r>
            <a:r>
              <a:rPr lang="en-US" dirty="0" smtClean="0"/>
              <a:t>!!!</a:t>
            </a:r>
          </a:p>
          <a:p>
            <a:pPr algn="ctr"/>
            <a:r>
              <a:rPr lang="en-US" dirty="0" smtClean="0"/>
              <a:t>This is some more content </a:t>
            </a:r>
            <a:r>
              <a:rPr lang="en-US" dirty="0" err="1" smtClean="0"/>
              <a:t>dawg</a:t>
            </a:r>
            <a:r>
              <a:rPr lang="en-US" dirty="0" smtClean="0"/>
              <a:t>!!!</a:t>
            </a:r>
          </a:p>
          <a:p>
            <a:pPr algn="ctr"/>
            <a:r>
              <a:rPr lang="en-US" dirty="0" smtClean="0"/>
              <a:t>This is some more content </a:t>
            </a:r>
            <a:r>
              <a:rPr lang="en-US" dirty="0" err="1" smtClean="0"/>
              <a:t>dawg</a:t>
            </a:r>
            <a:r>
              <a:rPr lang="en-US" dirty="0" smtClean="0"/>
              <a:t>!!!</a:t>
            </a:r>
          </a:p>
          <a:p>
            <a:pPr algn="ctr"/>
            <a:r>
              <a:rPr lang="en-US" dirty="0" smtClean="0"/>
              <a:t>This is some more content </a:t>
            </a:r>
            <a:r>
              <a:rPr lang="en-US" dirty="0" err="1" smtClean="0"/>
              <a:t>dawg</a:t>
            </a:r>
            <a:r>
              <a:rPr lang="en-US" dirty="0" smtClean="0"/>
              <a:t>!!!</a:t>
            </a:r>
          </a:p>
          <a:p>
            <a:pPr algn="ctr"/>
            <a:r>
              <a:rPr lang="en-US" dirty="0" smtClean="0"/>
              <a:t>This is some more content </a:t>
            </a:r>
            <a:r>
              <a:rPr lang="en-US" dirty="0" err="1" smtClean="0"/>
              <a:t>dawg</a:t>
            </a:r>
            <a:r>
              <a:rPr lang="en-US" dirty="0" smtClean="0"/>
              <a:t>!!!</a:t>
            </a:r>
          </a:p>
          <a:p>
            <a:pPr algn="ctr"/>
            <a:r>
              <a:rPr lang="en-US" dirty="0" smtClean="0"/>
              <a:t>This is some more content </a:t>
            </a:r>
            <a:r>
              <a:rPr lang="en-US" dirty="0" err="1" smtClean="0"/>
              <a:t>dawg</a:t>
            </a:r>
            <a:r>
              <a:rPr lang="en-US" dirty="0" smtClean="0"/>
              <a:t>!!!</a:t>
            </a:r>
          </a:p>
          <a:p>
            <a:pPr algn="ctr"/>
            <a:r>
              <a:rPr lang="en-US" dirty="0" smtClean="0"/>
              <a:t>This is some more content </a:t>
            </a:r>
            <a:r>
              <a:rPr lang="en-US" dirty="0" err="1" smtClean="0"/>
              <a:t>dawg</a:t>
            </a:r>
            <a:r>
              <a:rPr lang="en-US" dirty="0" smtClean="0"/>
              <a:t>!!!</a:t>
            </a:r>
          </a:p>
          <a:p>
            <a:pPr algn="ctr"/>
            <a:r>
              <a:rPr lang="en-US" dirty="0" smtClean="0"/>
              <a:t>This is some more content </a:t>
            </a:r>
            <a:r>
              <a:rPr lang="en-US" dirty="0" err="1" smtClean="0"/>
              <a:t>dawg</a:t>
            </a:r>
            <a:r>
              <a:rPr lang="en-US" dirty="0" smtClean="0"/>
              <a:t>!!!</a:t>
            </a:r>
          </a:p>
          <a:p>
            <a:pPr algn="ctr"/>
            <a:r>
              <a:rPr lang="en-US" dirty="0" smtClean="0"/>
              <a:t>This is some more content </a:t>
            </a:r>
            <a:r>
              <a:rPr lang="en-US" dirty="0" err="1" smtClean="0"/>
              <a:t>dawg</a:t>
            </a:r>
            <a:r>
              <a:rPr lang="en-US" dirty="0" smtClean="0"/>
              <a:t>!!!</a:t>
            </a:r>
          </a:p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47800" y="381000"/>
            <a:ext cx="64008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Contact logo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228600" y="914400"/>
            <a:ext cx="838200" cy="2133600"/>
          </a:xfrm>
          <a:custGeom>
            <a:avLst/>
            <a:gdLst>
              <a:gd name="connsiteX0" fmla="*/ 0 w 787791"/>
              <a:gd name="connsiteY0" fmla="*/ 1533379 h 1645920"/>
              <a:gd name="connsiteX1" fmla="*/ 28136 w 787791"/>
              <a:gd name="connsiteY1" fmla="*/ 1448972 h 1645920"/>
              <a:gd name="connsiteX2" fmla="*/ 42203 w 787791"/>
              <a:gd name="connsiteY2" fmla="*/ 1406769 h 1645920"/>
              <a:gd name="connsiteX3" fmla="*/ 56271 w 787791"/>
              <a:gd name="connsiteY3" fmla="*/ 1350499 h 1645920"/>
              <a:gd name="connsiteX4" fmla="*/ 84407 w 787791"/>
              <a:gd name="connsiteY4" fmla="*/ 1308296 h 1645920"/>
              <a:gd name="connsiteX5" fmla="*/ 112542 w 787791"/>
              <a:gd name="connsiteY5" fmla="*/ 1252025 h 1645920"/>
              <a:gd name="connsiteX6" fmla="*/ 140677 w 787791"/>
              <a:gd name="connsiteY6" fmla="*/ 1041009 h 1645920"/>
              <a:gd name="connsiteX7" fmla="*/ 168813 w 787791"/>
              <a:gd name="connsiteY7" fmla="*/ 801859 h 1645920"/>
              <a:gd name="connsiteX8" fmla="*/ 182880 w 787791"/>
              <a:gd name="connsiteY8" fmla="*/ 661182 h 1645920"/>
              <a:gd name="connsiteX9" fmla="*/ 211016 w 787791"/>
              <a:gd name="connsiteY9" fmla="*/ 365760 h 1645920"/>
              <a:gd name="connsiteX10" fmla="*/ 239151 w 787791"/>
              <a:gd name="connsiteY10" fmla="*/ 182880 h 1645920"/>
              <a:gd name="connsiteX11" fmla="*/ 253219 w 787791"/>
              <a:gd name="connsiteY11" fmla="*/ 140677 h 1645920"/>
              <a:gd name="connsiteX12" fmla="*/ 267287 w 787791"/>
              <a:gd name="connsiteY12" fmla="*/ 84406 h 1645920"/>
              <a:gd name="connsiteX13" fmla="*/ 295422 w 787791"/>
              <a:gd name="connsiteY13" fmla="*/ 0 h 1645920"/>
              <a:gd name="connsiteX14" fmla="*/ 309490 w 787791"/>
              <a:gd name="connsiteY14" fmla="*/ 267286 h 1645920"/>
              <a:gd name="connsiteX15" fmla="*/ 323557 w 787791"/>
              <a:gd name="connsiteY15" fmla="*/ 323557 h 1645920"/>
              <a:gd name="connsiteX16" fmla="*/ 337625 w 787791"/>
              <a:gd name="connsiteY16" fmla="*/ 407963 h 1645920"/>
              <a:gd name="connsiteX17" fmla="*/ 351693 w 787791"/>
              <a:gd name="connsiteY17" fmla="*/ 450166 h 1645920"/>
              <a:gd name="connsiteX18" fmla="*/ 407963 w 787791"/>
              <a:gd name="connsiteY18" fmla="*/ 534572 h 1645920"/>
              <a:gd name="connsiteX19" fmla="*/ 464234 w 787791"/>
              <a:gd name="connsiteY19" fmla="*/ 661182 h 1645920"/>
              <a:gd name="connsiteX20" fmla="*/ 520505 w 787791"/>
              <a:gd name="connsiteY20" fmla="*/ 745588 h 1645920"/>
              <a:gd name="connsiteX21" fmla="*/ 534573 w 787791"/>
              <a:gd name="connsiteY21" fmla="*/ 787791 h 1645920"/>
              <a:gd name="connsiteX22" fmla="*/ 590843 w 787791"/>
              <a:gd name="connsiteY22" fmla="*/ 844062 h 1645920"/>
              <a:gd name="connsiteX23" fmla="*/ 647114 w 787791"/>
              <a:gd name="connsiteY23" fmla="*/ 956603 h 1645920"/>
              <a:gd name="connsiteX24" fmla="*/ 675250 w 787791"/>
              <a:gd name="connsiteY24" fmla="*/ 998806 h 1645920"/>
              <a:gd name="connsiteX25" fmla="*/ 703385 w 787791"/>
              <a:gd name="connsiteY25" fmla="*/ 1280160 h 1645920"/>
              <a:gd name="connsiteX26" fmla="*/ 717453 w 787791"/>
              <a:gd name="connsiteY26" fmla="*/ 1406769 h 1645920"/>
              <a:gd name="connsiteX27" fmla="*/ 759656 w 787791"/>
              <a:gd name="connsiteY27" fmla="*/ 1561514 h 1645920"/>
              <a:gd name="connsiteX28" fmla="*/ 773723 w 787791"/>
              <a:gd name="connsiteY28" fmla="*/ 1603717 h 1645920"/>
              <a:gd name="connsiteX29" fmla="*/ 787791 w 787791"/>
              <a:gd name="connsiteY29" fmla="*/ 1645920 h 1645920"/>
              <a:gd name="connsiteX30" fmla="*/ 773723 w 787791"/>
              <a:gd name="connsiteY30" fmla="*/ 1603717 h 1645920"/>
              <a:gd name="connsiteX31" fmla="*/ 745588 w 787791"/>
              <a:gd name="connsiteY31" fmla="*/ 1561514 h 1645920"/>
              <a:gd name="connsiteX32" fmla="*/ 731520 w 787791"/>
              <a:gd name="connsiteY32" fmla="*/ 1505243 h 1645920"/>
              <a:gd name="connsiteX33" fmla="*/ 717453 w 787791"/>
              <a:gd name="connsiteY33" fmla="*/ 1463040 h 1645920"/>
              <a:gd name="connsiteX34" fmla="*/ 703385 w 787791"/>
              <a:gd name="connsiteY34" fmla="*/ 984739 h 1645920"/>
              <a:gd name="connsiteX35" fmla="*/ 689317 w 787791"/>
              <a:gd name="connsiteY35" fmla="*/ 942536 h 1645920"/>
              <a:gd name="connsiteX36" fmla="*/ 661182 w 787791"/>
              <a:gd name="connsiteY36" fmla="*/ 914400 h 1645920"/>
              <a:gd name="connsiteX37" fmla="*/ 604911 w 787791"/>
              <a:gd name="connsiteY37" fmla="*/ 844062 h 1645920"/>
              <a:gd name="connsiteX38" fmla="*/ 506437 w 787791"/>
              <a:gd name="connsiteY38" fmla="*/ 745588 h 1645920"/>
              <a:gd name="connsiteX39" fmla="*/ 407963 w 787791"/>
              <a:gd name="connsiteY39" fmla="*/ 759656 h 1645920"/>
              <a:gd name="connsiteX40" fmla="*/ 365760 w 787791"/>
              <a:gd name="connsiteY40" fmla="*/ 773723 h 1645920"/>
              <a:gd name="connsiteX41" fmla="*/ 267287 w 787791"/>
              <a:gd name="connsiteY41" fmla="*/ 787791 h 1645920"/>
              <a:gd name="connsiteX42" fmla="*/ 182880 w 787791"/>
              <a:gd name="connsiteY42" fmla="*/ 815926 h 1645920"/>
              <a:gd name="connsiteX43" fmla="*/ 140677 w 787791"/>
              <a:gd name="connsiteY43" fmla="*/ 844062 h 1645920"/>
              <a:gd name="connsiteX44" fmla="*/ 98474 w 787791"/>
              <a:gd name="connsiteY44" fmla="*/ 858129 h 1645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787791" h="1645920">
                <a:moveTo>
                  <a:pt x="0" y="1533379"/>
                </a:moveTo>
                <a:lnTo>
                  <a:pt x="28136" y="1448972"/>
                </a:lnTo>
                <a:cubicBezTo>
                  <a:pt x="32825" y="1434904"/>
                  <a:pt x="38606" y="1421155"/>
                  <a:pt x="42203" y="1406769"/>
                </a:cubicBezTo>
                <a:cubicBezTo>
                  <a:pt x="46892" y="1388012"/>
                  <a:pt x="48655" y="1368270"/>
                  <a:pt x="56271" y="1350499"/>
                </a:cubicBezTo>
                <a:cubicBezTo>
                  <a:pt x="62931" y="1334959"/>
                  <a:pt x="76019" y="1322976"/>
                  <a:pt x="84407" y="1308296"/>
                </a:cubicBezTo>
                <a:cubicBezTo>
                  <a:pt x="94811" y="1290088"/>
                  <a:pt x="103164" y="1270782"/>
                  <a:pt x="112542" y="1252025"/>
                </a:cubicBezTo>
                <a:cubicBezTo>
                  <a:pt x="128335" y="1157268"/>
                  <a:pt x="131285" y="1149023"/>
                  <a:pt x="140677" y="1041009"/>
                </a:cubicBezTo>
                <a:cubicBezTo>
                  <a:pt x="160249" y="815929"/>
                  <a:pt x="132930" y="909507"/>
                  <a:pt x="168813" y="801859"/>
                </a:cubicBezTo>
                <a:cubicBezTo>
                  <a:pt x="173502" y="754967"/>
                  <a:pt x="179399" y="708179"/>
                  <a:pt x="182880" y="661182"/>
                </a:cubicBezTo>
                <a:cubicBezTo>
                  <a:pt x="203684" y="380330"/>
                  <a:pt x="176224" y="504925"/>
                  <a:pt x="211016" y="365760"/>
                </a:cubicBezTo>
                <a:cubicBezTo>
                  <a:pt x="219558" y="297421"/>
                  <a:pt x="223039" y="247328"/>
                  <a:pt x="239151" y="182880"/>
                </a:cubicBezTo>
                <a:cubicBezTo>
                  <a:pt x="242748" y="168494"/>
                  <a:pt x="249145" y="154935"/>
                  <a:pt x="253219" y="140677"/>
                </a:cubicBezTo>
                <a:cubicBezTo>
                  <a:pt x="258531" y="122087"/>
                  <a:pt x="261731" y="102925"/>
                  <a:pt x="267287" y="84406"/>
                </a:cubicBezTo>
                <a:cubicBezTo>
                  <a:pt x="275809" y="56000"/>
                  <a:pt x="295422" y="0"/>
                  <a:pt x="295422" y="0"/>
                </a:cubicBezTo>
                <a:cubicBezTo>
                  <a:pt x="300111" y="89095"/>
                  <a:pt x="301761" y="178403"/>
                  <a:pt x="309490" y="267286"/>
                </a:cubicBezTo>
                <a:cubicBezTo>
                  <a:pt x="311165" y="286548"/>
                  <a:pt x="319765" y="304598"/>
                  <a:pt x="323557" y="323557"/>
                </a:cubicBezTo>
                <a:cubicBezTo>
                  <a:pt x="329151" y="351527"/>
                  <a:pt x="331437" y="380119"/>
                  <a:pt x="337625" y="407963"/>
                </a:cubicBezTo>
                <a:cubicBezTo>
                  <a:pt x="340842" y="422439"/>
                  <a:pt x="344492" y="437203"/>
                  <a:pt x="351693" y="450166"/>
                </a:cubicBezTo>
                <a:cubicBezTo>
                  <a:pt x="368115" y="479725"/>
                  <a:pt x="407963" y="534572"/>
                  <a:pt x="407963" y="534572"/>
                </a:cubicBezTo>
                <a:cubicBezTo>
                  <a:pt x="427216" y="611584"/>
                  <a:pt x="414129" y="582446"/>
                  <a:pt x="464234" y="661182"/>
                </a:cubicBezTo>
                <a:cubicBezTo>
                  <a:pt x="482388" y="689710"/>
                  <a:pt x="509812" y="713509"/>
                  <a:pt x="520505" y="745588"/>
                </a:cubicBezTo>
                <a:cubicBezTo>
                  <a:pt x="525194" y="759656"/>
                  <a:pt x="525954" y="775724"/>
                  <a:pt x="534573" y="787791"/>
                </a:cubicBezTo>
                <a:cubicBezTo>
                  <a:pt x="549991" y="809376"/>
                  <a:pt x="576129" y="821991"/>
                  <a:pt x="590843" y="844062"/>
                </a:cubicBezTo>
                <a:cubicBezTo>
                  <a:pt x="614108" y="878960"/>
                  <a:pt x="623849" y="921706"/>
                  <a:pt x="647114" y="956603"/>
                </a:cubicBezTo>
                <a:lnTo>
                  <a:pt x="675250" y="998806"/>
                </a:lnTo>
                <a:cubicBezTo>
                  <a:pt x="715678" y="1120095"/>
                  <a:pt x="682471" y="1008278"/>
                  <a:pt x="703385" y="1280160"/>
                </a:cubicBezTo>
                <a:cubicBezTo>
                  <a:pt x="706642" y="1322498"/>
                  <a:pt x="711448" y="1364733"/>
                  <a:pt x="717453" y="1406769"/>
                </a:cubicBezTo>
                <a:cubicBezTo>
                  <a:pt x="727396" y="1476372"/>
                  <a:pt x="736287" y="1491408"/>
                  <a:pt x="759656" y="1561514"/>
                </a:cubicBezTo>
                <a:lnTo>
                  <a:pt x="773723" y="1603717"/>
                </a:lnTo>
                <a:lnTo>
                  <a:pt x="787791" y="1645920"/>
                </a:lnTo>
                <a:cubicBezTo>
                  <a:pt x="787791" y="1645920"/>
                  <a:pt x="781948" y="1616055"/>
                  <a:pt x="773723" y="1603717"/>
                </a:cubicBezTo>
                <a:lnTo>
                  <a:pt x="745588" y="1561514"/>
                </a:lnTo>
                <a:cubicBezTo>
                  <a:pt x="740899" y="1542757"/>
                  <a:pt x="736831" y="1523833"/>
                  <a:pt x="731520" y="1505243"/>
                </a:cubicBezTo>
                <a:cubicBezTo>
                  <a:pt x="727446" y="1490985"/>
                  <a:pt x="718253" y="1477847"/>
                  <a:pt x="717453" y="1463040"/>
                </a:cubicBezTo>
                <a:cubicBezTo>
                  <a:pt x="708844" y="1303770"/>
                  <a:pt x="711994" y="1144009"/>
                  <a:pt x="703385" y="984739"/>
                </a:cubicBezTo>
                <a:cubicBezTo>
                  <a:pt x="702585" y="969932"/>
                  <a:pt x="696946" y="955252"/>
                  <a:pt x="689317" y="942536"/>
                </a:cubicBezTo>
                <a:cubicBezTo>
                  <a:pt x="682493" y="931163"/>
                  <a:pt x="670560" y="923779"/>
                  <a:pt x="661182" y="914400"/>
                </a:cubicBezTo>
                <a:cubicBezTo>
                  <a:pt x="629501" y="819360"/>
                  <a:pt x="673438" y="922378"/>
                  <a:pt x="604911" y="844062"/>
                </a:cubicBezTo>
                <a:cubicBezTo>
                  <a:pt x="511960" y="737833"/>
                  <a:pt x="593197" y="774509"/>
                  <a:pt x="506437" y="745588"/>
                </a:cubicBezTo>
                <a:cubicBezTo>
                  <a:pt x="473612" y="750277"/>
                  <a:pt x="440477" y="753153"/>
                  <a:pt x="407963" y="759656"/>
                </a:cubicBezTo>
                <a:cubicBezTo>
                  <a:pt x="393422" y="762564"/>
                  <a:pt x="380301" y="770815"/>
                  <a:pt x="365760" y="773723"/>
                </a:cubicBezTo>
                <a:cubicBezTo>
                  <a:pt x="333246" y="780226"/>
                  <a:pt x="300111" y="783102"/>
                  <a:pt x="267287" y="787791"/>
                </a:cubicBezTo>
                <a:cubicBezTo>
                  <a:pt x="239151" y="797169"/>
                  <a:pt x="207556" y="799475"/>
                  <a:pt x="182880" y="815926"/>
                </a:cubicBezTo>
                <a:cubicBezTo>
                  <a:pt x="168812" y="825305"/>
                  <a:pt x="155799" y="836501"/>
                  <a:pt x="140677" y="844062"/>
                </a:cubicBezTo>
                <a:cubicBezTo>
                  <a:pt x="127414" y="850694"/>
                  <a:pt x="98474" y="858129"/>
                  <a:pt x="98474" y="85812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228600"/>
            <a:ext cx="7467600" cy="6477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19200" y="381000"/>
            <a:ext cx="6934200" cy="1143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Home logo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19200" y="1676400"/>
            <a:ext cx="7010400" cy="9144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(Order pillow)  (pillow1)  (pillow2)  (pillow3) (pillow4)  (pillow5)  (pillow6)  (pillow7)</a:t>
            </a:r>
            <a:r>
              <a:rPr lang="en-US" dirty="0"/>
              <a:t> </a:t>
            </a:r>
            <a:r>
              <a:rPr lang="en-US" dirty="0" smtClean="0"/>
              <a:t>(describes product)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95400" y="2743200"/>
            <a:ext cx="6858000" cy="3810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r>
              <a:rPr lang="en-US" dirty="0" smtClean="0"/>
              <a:t> </a:t>
            </a:r>
            <a:r>
              <a:rPr lang="en-US" dirty="0" err="1" smtClean="0"/>
              <a:t>CONTENT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2880" y="2166425"/>
            <a:ext cx="590843" cy="1505243"/>
          </a:xfrm>
          <a:custGeom>
            <a:avLst/>
            <a:gdLst>
              <a:gd name="connsiteX0" fmla="*/ 0 w 590843"/>
              <a:gd name="connsiteY0" fmla="*/ 1153550 h 1505243"/>
              <a:gd name="connsiteX1" fmla="*/ 28135 w 590843"/>
              <a:gd name="connsiteY1" fmla="*/ 1209821 h 1505243"/>
              <a:gd name="connsiteX2" fmla="*/ 70338 w 590843"/>
              <a:gd name="connsiteY2" fmla="*/ 1252024 h 1505243"/>
              <a:gd name="connsiteX3" fmla="*/ 126609 w 590843"/>
              <a:gd name="connsiteY3" fmla="*/ 1364566 h 1505243"/>
              <a:gd name="connsiteX4" fmla="*/ 196948 w 590843"/>
              <a:gd name="connsiteY4" fmla="*/ 1434904 h 1505243"/>
              <a:gd name="connsiteX5" fmla="*/ 225083 w 590843"/>
              <a:gd name="connsiteY5" fmla="*/ 1463040 h 1505243"/>
              <a:gd name="connsiteX6" fmla="*/ 253218 w 590843"/>
              <a:gd name="connsiteY6" fmla="*/ 1505243 h 1505243"/>
              <a:gd name="connsiteX7" fmla="*/ 478302 w 590843"/>
              <a:gd name="connsiteY7" fmla="*/ 1491175 h 1505243"/>
              <a:gd name="connsiteX8" fmla="*/ 520505 w 590843"/>
              <a:gd name="connsiteY8" fmla="*/ 1463040 h 1505243"/>
              <a:gd name="connsiteX9" fmla="*/ 562708 w 590843"/>
              <a:gd name="connsiteY9" fmla="*/ 1322363 h 1505243"/>
              <a:gd name="connsiteX10" fmla="*/ 590843 w 590843"/>
              <a:gd name="connsiteY10" fmla="*/ 1237957 h 1505243"/>
              <a:gd name="connsiteX11" fmla="*/ 576775 w 590843"/>
              <a:gd name="connsiteY11" fmla="*/ 928467 h 1505243"/>
              <a:gd name="connsiteX12" fmla="*/ 562708 w 590843"/>
              <a:gd name="connsiteY12" fmla="*/ 872197 h 1505243"/>
              <a:gd name="connsiteX13" fmla="*/ 492369 w 590843"/>
              <a:gd name="connsiteY13" fmla="*/ 815926 h 1505243"/>
              <a:gd name="connsiteX14" fmla="*/ 436098 w 590843"/>
              <a:gd name="connsiteY14" fmla="*/ 829993 h 1505243"/>
              <a:gd name="connsiteX15" fmla="*/ 42203 w 590843"/>
              <a:gd name="connsiteY15" fmla="*/ 858129 h 1505243"/>
              <a:gd name="connsiteX16" fmla="*/ 28135 w 590843"/>
              <a:gd name="connsiteY16" fmla="*/ 1181686 h 1505243"/>
              <a:gd name="connsiteX17" fmla="*/ 14068 w 590843"/>
              <a:gd name="connsiteY17" fmla="*/ 1223889 h 1505243"/>
              <a:gd name="connsiteX18" fmla="*/ 28135 w 590843"/>
              <a:gd name="connsiteY18" fmla="*/ 1097280 h 1505243"/>
              <a:gd name="connsiteX19" fmla="*/ 42203 w 590843"/>
              <a:gd name="connsiteY19" fmla="*/ 309489 h 1505243"/>
              <a:gd name="connsiteX20" fmla="*/ 70338 w 590843"/>
              <a:gd name="connsiteY20" fmla="*/ 225083 h 1505243"/>
              <a:gd name="connsiteX21" fmla="*/ 84406 w 590843"/>
              <a:gd name="connsiteY21" fmla="*/ 168812 h 1505243"/>
              <a:gd name="connsiteX22" fmla="*/ 98474 w 590843"/>
              <a:gd name="connsiteY22" fmla="*/ 126609 h 1505243"/>
              <a:gd name="connsiteX23" fmla="*/ 112542 w 590843"/>
              <a:gd name="connsiteY23" fmla="*/ 56270 h 1505243"/>
              <a:gd name="connsiteX24" fmla="*/ 154745 w 590843"/>
              <a:gd name="connsiteY24" fmla="*/ 28135 h 1505243"/>
              <a:gd name="connsiteX25" fmla="*/ 295422 w 590843"/>
              <a:gd name="connsiteY25" fmla="*/ 0 h 1505243"/>
              <a:gd name="connsiteX26" fmla="*/ 436098 w 590843"/>
              <a:gd name="connsiteY26" fmla="*/ 14067 h 1505243"/>
              <a:gd name="connsiteX27" fmla="*/ 478302 w 590843"/>
              <a:gd name="connsiteY27" fmla="*/ 56270 h 1505243"/>
              <a:gd name="connsiteX28" fmla="*/ 520505 w 590843"/>
              <a:gd name="connsiteY28" fmla="*/ 140677 h 1505243"/>
              <a:gd name="connsiteX29" fmla="*/ 548640 w 590843"/>
              <a:gd name="connsiteY29" fmla="*/ 647113 h 1505243"/>
              <a:gd name="connsiteX30" fmla="*/ 534572 w 590843"/>
              <a:gd name="connsiteY30" fmla="*/ 731520 h 1505243"/>
              <a:gd name="connsiteX31" fmla="*/ 464234 w 590843"/>
              <a:gd name="connsiteY31" fmla="*/ 829993 h 1505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90843" h="1505243">
                <a:moveTo>
                  <a:pt x="0" y="1153550"/>
                </a:moveTo>
                <a:cubicBezTo>
                  <a:pt x="9378" y="1172307"/>
                  <a:pt x="15946" y="1192756"/>
                  <a:pt x="28135" y="1209821"/>
                </a:cubicBezTo>
                <a:cubicBezTo>
                  <a:pt x="39698" y="1226010"/>
                  <a:pt x="59657" y="1235240"/>
                  <a:pt x="70338" y="1252024"/>
                </a:cubicBezTo>
                <a:cubicBezTo>
                  <a:pt x="92856" y="1287409"/>
                  <a:pt x="96951" y="1334909"/>
                  <a:pt x="126609" y="1364566"/>
                </a:cubicBezTo>
                <a:lnTo>
                  <a:pt x="196948" y="1434904"/>
                </a:lnTo>
                <a:cubicBezTo>
                  <a:pt x="206327" y="1444283"/>
                  <a:pt x="217726" y="1452004"/>
                  <a:pt x="225083" y="1463040"/>
                </a:cubicBezTo>
                <a:lnTo>
                  <a:pt x="253218" y="1505243"/>
                </a:lnTo>
                <a:cubicBezTo>
                  <a:pt x="328246" y="1500554"/>
                  <a:pt x="404048" y="1502899"/>
                  <a:pt x="478302" y="1491175"/>
                </a:cubicBezTo>
                <a:cubicBezTo>
                  <a:pt x="495002" y="1488538"/>
                  <a:pt x="511544" y="1477377"/>
                  <a:pt x="520505" y="1463040"/>
                </a:cubicBezTo>
                <a:cubicBezTo>
                  <a:pt x="539631" y="1432437"/>
                  <a:pt x="551305" y="1360372"/>
                  <a:pt x="562708" y="1322363"/>
                </a:cubicBezTo>
                <a:cubicBezTo>
                  <a:pt x="571230" y="1293957"/>
                  <a:pt x="590843" y="1237957"/>
                  <a:pt x="590843" y="1237957"/>
                </a:cubicBezTo>
                <a:cubicBezTo>
                  <a:pt x="586154" y="1134794"/>
                  <a:pt x="584695" y="1031433"/>
                  <a:pt x="576775" y="928467"/>
                </a:cubicBezTo>
                <a:cubicBezTo>
                  <a:pt x="575292" y="909190"/>
                  <a:pt x="571354" y="889490"/>
                  <a:pt x="562708" y="872197"/>
                </a:cubicBezTo>
                <a:cubicBezTo>
                  <a:pt x="552685" y="852151"/>
                  <a:pt x="507279" y="825866"/>
                  <a:pt x="492369" y="815926"/>
                </a:cubicBezTo>
                <a:cubicBezTo>
                  <a:pt x="473612" y="820615"/>
                  <a:pt x="455120" y="826534"/>
                  <a:pt x="436098" y="829993"/>
                </a:cubicBezTo>
                <a:cubicBezTo>
                  <a:pt x="296945" y="855293"/>
                  <a:pt x="201523" y="850542"/>
                  <a:pt x="42203" y="858129"/>
                </a:cubicBezTo>
                <a:cubicBezTo>
                  <a:pt x="37514" y="965981"/>
                  <a:pt x="36415" y="1074050"/>
                  <a:pt x="28135" y="1181686"/>
                </a:cubicBezTo>
                <a:cubicBezTo>
                  <a:pt x="26998" y="1196471"/>
                  <a:pt x="14068" y="1238718"/>
                  <a:pt x="14068" y="1223889"/>
                </a:cubicBezTo>
                <a:cubicBezTo>
                  <a:pt x="14068" y="1181426"/>
                  <a:pt x="23446" y="1139483"/>
                  <a:pt x="28135" y="1097280"/>
                </a:cubicBezTo>
                <a:cubicBezTo>
                  <a:pt x="32824" y="834683"/>
                  <a:pt x="29510" y="571821"/>
                  <a:pt x="42203" y="309489"/>
                </a:cubicBezTo>
                <a:cubicBezTo>
                  <a:pt x="43636" y="279866"/>
                  <a:pt x="63145" y="253855"/>
                  <a:pt x="70338" y="225083"/>
                </a:cubicBezTo>
                <a:cubicBezTo>
                  <a:pt x="75027" y="206326"/>
                  <a:pt x="79094" y="187402"/>
                  <a:pt x="84406" y="168812"/>
                </a:cubicBezTo>
                <a:cubicBezTo>
                  <a:pt x="88480" y="154554"/>
                  <a:pt x="94877" y="140995"/>
                  <a:pt x="98474" y="126609"/>
                </a:cubicBezTo>
                <a:cubicBezTo>
                  <a:pt x="104273" y="103412"/>
                  <a:pt x="100679" y="77030"/>
                  <a:pt x="112542" y="56270"/>
                </a:cubicBezTo>
                <a:cubicBezTo>
                  <a:pt x="120930" y="41590"/>
                  <a:pt x="139205" y="34795"/>
                  <a:pt x="154745" y="28135"/>
                </a:cubicBezTo>
                <a:cubicBezTo>
                  <a:pt x="181459" y="16686"/>
                  <a:pt x="276374" y="3174"/>
                  <a:pt x="295422" y="0"/>
                </a:cubicBezTo>
                <a:cubicBezTo>
                  <a:pt x="342314" y="4689"/>
                  <a:pt x="391056" y="208"/>
                  <a:pt x="436098" y="14067"/>
                </a:cubicBezTo>
                <a:cubicBezTo>
                  <a:pt x="455113" y="19918"/>
                  <a:pt x="465566" y="40986"/>
                  <a:pt x="478302" y="56270"/>
                </a:cubicBezTo>
                <a:cubicBezTo>
                  <a:pt x="508602" y="92630"/>
                  <a:pt x="506406" y="98380"/>
                  <a:pt x="520505" y="140677"/>
                </a:cubicBezTo>
                <a:cubicBezTo>
                  <a:pt x="540579" y="341422"/>
                  <a:pt x="548640" y="393061"/>
                  <a:pt x="548640" y="647113"/>
                </a:cubicBezTo>
                <a:cubicBezTo>
                  <a:pt x="548640" y="675637"/>
                  <a:pt x="545543" y="705190"/>
                  <a:pt x="534572" y="731520"/>
                </a:cubicBezTo>
                <a:cubicBezTo>
                  <a:pt x="513160" y="782911"/>
                  <a:pt x="494656" y="799573"/>
                  <a:pt x="464234" y="82999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228600"/>
            <a:ext cx="7467600" cy="6477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19200" y="381000"/>
            <a:ext cx="7086600" cy="1143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Ordering a </a:t>
            </a:r>
            <a:r>
              <a:rPr lang="en-US" dirty="0" err="1" smtClean="0"/>
              <a:t>pilliow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19200" y="1600200"/>
            <a:ext cx="6934200" cy="838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(Order pillow)  (pillow1)  (pillow2)  (pillow3) (pillow4)  (pillow5)  (pillow6)  (pillow7) (describes product) (home)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371600" y="2514600"/>
            <a:ext cx="6705600" cy="40386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2880" y="2166425"/>
            <a:ext cx="590843" cy="1505243"/>
          </a:xfrm>
          <a:custGeom>
            <a:avLst/>
            <a:gdLst>
              <a:gd name="connsiteX0" fmla="*/ 0 w 590843"/>
              <a:gd name="connsiteY0" fmla="*/ 1153550 h 1505243"/>
              <a:gd name="connsiteX1" fmla="*/ 28135 w 590843"/>
              <a:gd name="connsiteY1" fmla="*/ 1209821 h 1505243"/>
              <a:gd name="connsiteX2" fmla="*/ 70338 w 590843"/>
              <a:gd name="connsiteY2" fmla="*/ 1252024 h 1505243"/>
              <a:gd name="connsiteX3" fmla="*/ 126609 w 590843"/>
              <a:gd name="connsiteY3" fmla="*/ 1364566 h 1505243"/>
              <a:gd name="connsiteX4" fmla="*/ 196948 w 590843"/>
              <a:gd name="connsiteY4" fmla="*/ 1434904 h 1505243"/>
              <a:gd name="connsiteX5" fmla="*/ 225083 w 590843"/>
              <a:gd name="connsiteY5" fmla="*/ 1463040 h 1505243"/>
              <a:gd name="connsiteX6" fmla="*/ 253218 w 590843"/>
              <a:gd name="connsiteY6" fmla="*/ 1505243 h 1505243"/>
              <a:gd name="connsiteX7" fmla="*/ 478302 w 590843"/>
              <a:gd name="connsiteY7" fmla="*/ 1491175 h 1505243"/>
              <a:gd name="connsiteX8" fmla="*/ 520505 w 590843"/>
              <a:gd name="connsiteY8" fmla="*/ 1463040 h 1505243"/>
              <a:gd name="connsiteX9" fmla="*/ 562708 w 590843"/>
              <a:gd name="connsiteY9" fmla="*/ 1322363 h 1505243"/>
              <a:gd name="connsiteX10" fmla="*/ 590843 w 590843"/>
              <a:gd name="connsiteY10" fmla="*/ 1237957 h 1505243"/>
              <a:gd name="connsiteX11" fmla="*/ 576775 w 590843"/>
              <a:gd name="connsiteY11" fmla="*/ 928467 h 1505243"/>
              <a:gd name="connsiteX12" fmla="*/ 562708 w 590843"/>
              <a:gd name="connsiteY12" fmla="*/ 872197 h 1505243"/>
              <a:gd name="connsiteX13" fmla="*/ 492369 w 590843"/>
              <a:gd name="connsiteY13" fmla="*/ 815926 h 1505243"/>
              <a:gd name="connsiteX14" fmla="*/ 436098 w 590843"/>
              <a:gd name="connsiteY14" fmla="*/ 829993 h 1505243"/>
              <a:gd name="connsiteX15" fmla="*/ 42203 w 590843"/>
              <a:gd name="connsiteY15" fmla="*/ 858129 h 1505243"/>
              <a:gd name="connsiteX16" fmla="*/ 28135 w 590843"/>
              <a:gd name="connsiteY16" fmla="*/ 1181686 h 1505243"/>
              <a:gd name="connsiteX17" fmla="*/ 14068 w 590843"/>
              <a:gd name="connsiteY17" fmla="*/ 1223889 h 1505243"/>
              <a:gd name="connsiteX18" fmla="*/ 28135 w 590843"/>
              <a:gd name="connsiteY18" fmla="*/ 1097280 h 1505243"/>
              <a:gd name="connsiteX19" fmla="*/ 42203 w 590843"/>
              <a:gd name="connsiteY19" fmla="*/ 309489 h 1505243"/>
              <a:gd name="connsiteX20" fmla="*/ 70338 w 590843"/>
              <a:gd name="connsiteY20" fmla="*/ 225083 h 1505243"/>
              <a:gd name="connsiteX21" fmla="*/ 84406 w 590843"/>
              <a:gd name="connsiteY21" fmla="*/ 168812 h 1505243"/>
              <a:gd name="connsiteX22" fmla="*/ 98474 w 590843"/>
              <a:gd name="connsiteY22" fmla="*/ 126609 h 1505243"/>
              <a:gd name="connsiteX23" fmla="*/ 112542 w 590843"/>
              <a:gd name="connsiteY23" fmla="*/ 56270 h 1505243"/>
              <a:gd name="connsiteX24" fmla="*/ 154745 w 590843"/>
              <a:gd name="connsiteY24" fmla="*/ 28135 h 1505243"/>
              <a:gd name="connsiteX25" fmla="*/ 295422 w 590843"/>
              <a:gd name="connsiteY25" fmla="*/ 0 h 1505243"/>
              <a:gd name="connsiteX26" fmla="*/ 436098 w 590843"/>
              <a:gd name="connsiteY26" fmla="*/ 14067 h 1505243"/>
              <a:gd name="connsiteX27" fmla="*/ 478302 w 590843"/>
              <a:gd name="connsiteY27" fmla="*/ 56270 h 1505243"/>
              <a:gd name="connsiteX28" fmla="*/ 520505 w 590843"/>
              <a:gd name="connsiteY28" fmla="*/ 140677 h 1505243"/>
              <a:gd name="connsiteX29" fmla="*/ 548640 w 590843"/>
              <a:gd name="connsiteY29" fmla="*/ 647113 h 1505243"/>
              <a:gd name="connsiteX30" fmla="*/ 534572 w 590843"/>
              <a:gd name="connsiteY30" fmla="*/ 731520 h 1505243"/>
              <a:gd name="connsiteX31" fmla="*/ 464234 w 590843"/>
              <a:gd name="connsiteY31" fmla="*/ 829993 h 1505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90843" h="1505243">
                <a:moveTo>
                  <a:pt x="0" y="1153550"/>
                </a:moveTo>
                <a:cubicBezTo>
                  <a:pt x="9378" y="1172307"/>
                  <a:pt x="15946" y="1192756"/>
                  <a:pt x="28135" y="1209821"/>
                </a:cubicBezTo>
                <a:cubicBezTo>
                  <a:pt x="39698" y="1226010"/>
                  <a:pt x="59657" y="1235240"/>
                  <a:pt x="70338" y="1252024"/>
                </a:cubicBezTo>
                <a:cubicBezTo>
                  <a:pt x="92856" y="1287409"/>
                  <a:pt x="96951" y="1334909"/>
                  <a:pt x="126609" y="1364566"/>
                </a:cubicBezTo>
                <a:lnTo>
                  <a:pt x="196948" y="1434904"/>
                </a:lnTo>
                <a:cubicBezTo>
                  <a:pt x="206327" y="1444283"/>
                  <a:pt x="217726" y="1452004"/>
                  <a:pt x="225083" y="1463040"/>
                </a:cubicBezTo>
                <a:lnTo>
                  <a:pt x="253218" y="1505243"/>
                </a:lnTo>
                <a:cubicBezTo>
                  <a:pt x="328246" y="1500554"/>
                  <a:pt x="404048" y="1502899"/>
                  <a:pt x="478302" y="1491175"/>
                </a:cubicBezTo>
                <a:cubicBezTo>
                  <a:pt x="495002" y="1488538"/>
                  <a:pt x="511544" y="1477377"/>
                  <a:pt x="520505" y="1463040"/>
                </a:cubicBezTo>
                <a:cubicBezTo>
                  <a:pt x="539631" y="1432437"/>
                  <a:pt x="551305" y="1360372"/>
                  <a:pt x="562708" y="1322363"/>
                </a:cubicBezTo>
                <a:cubicBezTo>
                  <a:pt x="571230" y="1293957"/>
                  <a:pt x="590843" y="1237957"/>
                  <a:pt x="590843" y="1237957"/>
                </a:cubicBezTo>
                <a:cubicBezTo>
                  <a:pt x="586154" y="1134794"/>
                  <a:pt x="584695" y="1031433"/>
                  <a:pt x="576775" y="928467"/>
                </a:cubicBezTo>
                <a:cubicBezTo>
                  <a:pt x="575292" y="909190"/>
                  <a:pt x="571354" y="889490"/>
                  <a:pt x="562708" y="872197"/>
                </a:cubicBezTo>
                <a:cubicBezTo>
                  <a:pt x="552685" y="852151"/>
                  <a:pt x="507279" y="825866"/>
                  <a:pt x="492369" y="815926"/>
                </a:cubicBezTo>
                <a:cubicBezTo>
                  <a:pt x="473612" y="820615"/>
                  <a:pt x="455120" y="826534"/>
                  <a:pt x="436098" y="829993"/>
                </a:cubicBezTo>
                <a:cubicBezTo>
                  <a:pt x="296945" y="855293"/>
                  <a:pt x="201523" y="850542"/>
                  <a:pt x="42203" y="858129"/>
                </a:cubicBezTo>
                <a:cubicBezTo>
                  <a:pt x="37514" y="965981"/>
                  <a:pt x="36415" y="1074050"/>
                  <a:pt x="28135" y="1181686"/>
                </a:cubicBezTo>
                <a:cubicBezTo>
                  <a:pt x="26998" y="1196471"/>
                  <a:pt x="14068" y="1238718"/>
                  <a:pt x="14068" y="1223889"/>
                </a:cubicBezTo>
                <a:cubicBezTo>
                  <a:pt x="14068" y="1181426"/>
                  <a:pt x="23446" y="1139483"/>
                  <a:pt x="28135" y="1097280"/>
                </a:cubicBezTo>
                <a:cubicBezTo>
                  <a:pt x="32824" y="834683"/>
                  <a:pt x="29510" y="571821"/>
                  <a:pt x="42203" y="309489"/>
                </a:cubicBezTo>
                <a:cubicBezTo>
                  <a:pt x="43636" y="279866"/>
                  <a:pt x="63145" y="253855"/>
                  <a:pt x="70338" y="225083"/>
                </a:cubicBezTo>
                <a:cubicBezTo>
                  <a:pt x="75027" y="206326"/>
                  <a:pt x="79094" y="187402"/>
                  <a:pt x="84406" y="168812"/>
                </a:cubicBezTo>
                <a:cubicBezTo>
                  <a:pt x="88480" y="154554"/>
                  <a:pt x="94877" y="140995"/>
                  <a:pt x="98474" y="126609"/>
                </a:cubicBezTo>
                <a:cubicBezTo>
                  <a:pt x="104273" y="103412"/>
                  <a:pt x="100679" y="77030"/>
                  <a:pt x="112542" y="56270"/>
                </a:cubicBezTo>
                <a:cubicBezTo>
                  <a:pt x="120930" y="41590"/>
                  <a:pt x="139205" y="34795"/>
                  <a:pt x="154745" y="28135"/>
                </a:cubicBezTo>
                <a:cubicBezTo>
                  <a:pt x="181459" y="16686"/>
                  <a:pt x="276374" y="3174"/>
                  <a:pt x="295422" y="0"/>
                </a:cubicBezTo>
                <a:cubicBezTo>
                  <a:pt x="342314" y="4689"/>
                  <a:pt x="391056" y="208"/>
                  <a:pt x="436098" y="14067"/>
                </a:cubicBezTo>
                <a:cubicBezTo>
                  <a:pt x="455113" y="19918"/>
                  <a:pt x="465566" y="40986"/>
                  <a:pt x="478302" y="56270"/>
                </a:cubicBezTo>
                <a:cubicBezTo>
                  <a:pt x="508602" y="92630"/>
                  <a:pt x="506406" y="98380"/>
                  <a:pt x="520505" y="140677"/>
                </a:cubicBezTo>
                <a:cubicBezTo>
                  <a:pt x="540579" y="341422"/>
                  <a:pt x="548640" y="393061"/>
                  <a:pt x="548640" y="647113"/>
                </a:cubicBezTo>
                <a:cubicBezTo>
                  <a:pt x="548640" y="675637"/>
                  <a:pt x="545543" y="705190"/>
                  <a:pt x="534572" y="731520"/>
                </a:cubicBezTo>
                <a:cubicBezTo>
                  <a:pt x="513160" y="782911"/>
                  <a:pt x="494656" y="799573"/>
                  <a:pt x="464234" y="82999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228600"/>
            <a:ext cx="7391400" cy="640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19200" y="304800"/>
            <a:ext cx="6858000" cy="10668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Describing product page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19200" y="1371600"/>
            <a:ext cx="6781800" cy="838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(Order pillow)  (pillow1)  (pillow2)  (pillow3) (pillow4)  (pillow5)  (pillow6)  (pillow7) (describes product) (home)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286000"/>
            <a:ext cx="6781800" cy="4191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2880" y="2166425"/>
            <a:ext cx="590843" cy="1505243"/>
          </a:xfrm>
          <a:custGeom>
            <a:avLst/>
            <a:gdLst>
              <a:gd name="connsiteX0" fmla="*/ 0 w 590843"/>
              <a:gd name="connsiteY0" fmla="*/ 1153550 h 1505243"/>
              <a:gd name="connsiteX1" fmla="*/ 28135 w 590843"/>
              <a:gd name="connsiteY1" fmla="*/ 1209821 h 1505243"/>
              <a:gd name="connsiteX2" fmla="*/ 70338 w 590843"/>
              <a:gd name="connsiteY2" fmla="*/ 1252024 h 1505243"/>
              <a:gd name="connsiteX3" fmla="*/ 126609 w 590843"/>
              <a:gd name="connsiteY3" fmla="*/ 1364566 h 1505243"/>
              <a:gd name="connsiteX4" fmla="*/ 196948 w 590843"/>
              <a:gd name="connsiteY4" fmla="*/ 1434904 h 1505243"/>
              <a:gd name="connsiteX5" fmla="*/ 225083 w 590843"/>
              <a:gd name="connsiteY5" fmla="*/ 1463040 h 1505243"/>
              <a:gd name="connsiteX6" fmla="*/ 253218 w 590843"/>
              <a:gd name="connsiteY6" fmla="*/ 1505243 h 1505243"/>
              <a:gd name="connsiteX7" fmla="*/ 478302 w 590843"/>
              <a:gd name="connsiteY7" fmla="*/ 1491175 h 1505243"/>
              <a:gd name="connsiteX8" fmla="*/ 520505 w 590843"/>
              <a:gd name="connsiteY8" fmla="*/ 1463040 h 1505243"/>
              <a:gd name="connsiteX9" fmla="*/ 562708 w 590843"/>
              <a:gd name="connsiteY9" fmla="*/ 1322363 h 1505243"/>
              <a:gd name="connsiteX10" fmla="*/ 590843 w 590843"/>
              <a:gd name="connsiteY10" fmla="*/ 1237957 h 1505243"/>
              <a:gd name="connsiteX11" fmla="*/ 576775 w 590843"/>
              <a:gd name="connsiteY11" fmla="*/ 928467 h 1505243"/>
              <a:gd name="connsiteX12" fmla="*/ 562708 w 590843"/>
              <a:gd name="connsiteY12" fmla="*/ 872197 h 1505243"/>
              <a:gd name="connsiteX13" fmla="*/ 492369 w 590843"/>
              <a:gd name="connsiteY13" fmla="*/ 815926 h 1505243"/>
              <a:gd name="connsiteX14" fmla="*/ 436098 w 590843"/>
              <a:gd name="connsiteY14" fmla="*/ 829993 h 1505243"/>
              <a:gd name="connsiteX15" fmla="*/ 42203 w 590843"/>
              <a:gd name="connsiteY15" fmla="*/ 858129 h 1505243"/>
              <a:gd name="connsiteX16" fmla="*/ 28135 w 590843"/>
              <a:gd name="connsiteY16" fmla="*/ 1181686 h 1505243"/>
              <a:gd name="connsiteX17" fmla="*/ 14068 w 590843"/>
              <a:gd name="connsiteY17" fmla="*/ 1223889 h 1505243"/>
              <a:gd name="connsiteX18" fmla="*/ 28135 w 590843"/>
              <a:gd name="connsiteY18" fmla="*/ 1097280 h 1505243"/>
              <a:gd name="connsiteX19" fmla="*/ 42203 w 590843"/>
              <a:gd name="connsiteY19" fmla="*/ 309489 h 1505243"/>
              <a:gd name="connsiteX20" fmla="*/ 70338 w 590843"/>
              <a:gd name="connsiteY20" fmla="*/ 225083 h 1505243"/>
              <a:gd name="connsiteX21" fmla="*/ 84406 w 590843"/>
              <a:gd name="connsiteY21" fmla="*/ 168812 h 1505243"/>
              <a:gd name="connsiteX22" fmla="*/ 98474 w 590843"/>
              <a:gd name="connsiteY22" fmla="*/ 126609 h 1505243"/>
              <a:gd name="connsiteX23" fmla="*/ 112542 w 590843"/>
              <a:gd name="connsiteY23" fmla="*/ 56270 h 1505243"/>
              <a:gd name="connsiteX24" fmla="*/ 154745 w 590843"/>
              <a:gd name="connsiteY24" fmla="*/ 28135 h 1505243"/>
              <a:gd name="connsiteX25" fmla="*/ 295422 w 590843"/>
              <a:gd name="connsiteY25" fmla="*/ 0 h 1505243"/>
              <a:gd name="connsiteX26" fmla="*/ 436098 w 590843"/>
              <a:gd name="connsiteY26" fmla="*/ 14067 h 1505243"/>
              <a:gd name="connsiteX27" fmla="*/ 478302 w 590843"/>
              <a:gd name="connsiteY27" fmla="*/ 56270 h 1505243"/>
              <a:gd name="connsiteX28" fmla="*/ 520505 w 590843"/>
              <a:gd name="connsiteY28" fmla="*/ 140677 h 1505243"/>
              <a:gd name="connsiteX29" fmla="*/ 548640 w 590843"/>
              <a:gd name="connsiteY29" fmla="*/ 647113 h 1505243"/>
              <a:gd name="connsiteX30" fmla="*/ 534572 w 590843"/>
              <a:gd name="connsiteY30" fmla="*/ 731520 h 1505243"/>
              <a:gd name="connsiteX31" fmla="*/ 464234 w 590843"/>
              <a:gd name="connsiteY31" fmla="*/ 829993 h 1505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90843" h="1505243">
                <a:moveTo>
                  <a:pt x="0" y="1153550"/>
                </a:moveTo>
                <a:cubicBezTo>
                  <a:pt x="9378" y="1172307"/>
                  <a:pt x="15946" y="1192756"/>
                  <a:pt x="28135" y="1209821"/>
                </a:cubicBezTo>
                <a:cubicBezTo>
                  <a:pt x="39698" y="1226010"/>
                  <a:pt x="59657" y="1235240"/>
                  <a:pt x="70338" y="1252024"/>
                </a:cubicBezTo>
                <a:cubicBezTo>
                  <a:pt x="92856" y="1287409"/>
                  <a:pt x="96951" y="1334909"/>
                  <a:pt x="126609" y="1364566"/>
                </a:cubicBezTo>
                <a:lnTo>
                  <a:pt x="196948" y="1434904"/>
                </a:lnTo>
                <a:cubicBezTo>
                  <a:pt x="206327" y="1444283"/>
                  <a:pt x="217726" y="1452004"/>
                  <a:pt x="225083" y="1463040"/>
                </a:cubicBezTo>
                <a:lnTo>
                  <a:pt x="253218" y="1505243"/>
                </a:lnTo>
                <a:cubicBezTo>
                  <a:pt x="328246" y="1500554"/>
                  <a:pt x="404048" y="1502899"/>
                  <a:pt x="478302" y="1491175"/>
                </a:cubicBezTo>
                <a:cubicBezTo>
                  <a:pt x="495002" y="1488538"/>
                  <a:pt x="511544" y="1477377"/>
                  <a:pt x="520505" y="1463040"/>
                </a:cubicBezTo>
                <a:cubicBezTo>
                  <a:pt x="539631" y="1432437"/>
                  <a:pt x="551305" y="1360372"/>
                  <a:pt x="562708" y="1322363"/>
                </a:cubicBezTo>
                <a:cubicBezTo>
                  <a:pt x="571230" y="1293957"/>
                  <a:pt x="590843" y="1237957"/>
                  <a:pt x="590843" y="1237957"/>
                </a:cubicBezTo>
                <a:cubicBezTo>
                  <a:pt x="586154" y="1134794"/>
                  <a:pt x="584695" y="1031433"/>
                  <a:pt x="576775" y="928467"/>
                </a:cubicBezTo>
                <a:cubicBezTo>
                  <a:pt x="575292" y="909190"/>
                  <a:pt x="571354" y="889490"/>
                  <a:pt x="562708" y="872197"/>
                </a:cubicBezTo>
                <a:cubicBezTo>
                  <a:pt x="552685" y="852151"/>
                  <a:pt x="507279" y="825866"/>
                  <a:pt x="492369" y="815926"/>
                </a:cubicBezTo>
                <a:cubicBezTo>
                  <a:pt x="473612" y="820615"/>
                  <a:pt x="455120" y="826534"/>
                  <a:pt x="436098" y="829993"/>
                </a:cubicBezTo>
                <a:cubicBezTo>
                  <a:pt x="296945" y="855293"/>
                  <a:pt x="201523" y="850542"/>
                  <a:pt x="42203" y="858129"/>
                </a:cubicBezTo>
                <a:cubicBezTo>
                  <a:pt x="37514" y="965981"/>
                  <a:pt x="36415" y="1074050"/>
                  <a:pt x="28135" y="1181686"/>
                </a:cubicBezTo>
                <a:cubicBezTo>
                  <a:pt x="26998" y="1196471"/>
                  <a:pt x="14068" y="1238718"/>
                  <a:pt x="14068" y="1223889"/>
                </a:cubicBezTo>
                <a:cubicBezTo>
                  <a:pt x="14068" y="1181426"/>
                  <a:pt x="23446" y="1139483"/>
                  <a:pt x="28135" y="1097280"/>
                </a:cubicBezTo>
                <a:cubicBezTo>
                  <a:pt x="32824" y="834683"/>
                  <a:pt x="29510" y="571821"/>
                  <a:pt x="42203" y="309489"/>
                </a:cubicBezTo>
                <a:cubicBezTo>
                  <a:pt x="43636" y="279866"/>
                  <a:pt x="63145" y="253855"/>
                  <a:pt x="70338" y="225083"/>
                </a:cubicBezTo>
                <a:cubicBezTo>
                  <a:pt x="75027" y="206326"/>
                  <a:pt x="79094" y="187402"/>
                  <a:pt x="84406" y="168812"/>
                </a:cubicBezTo>
                <a:cubicBezTo>
                  <a:pt x="88480" y="154554"/>
                  <a:pt x="94877" y="140995"/>
                  <a:pt x="98474" y="126609"/>
                </a:cubicBezTo>
                <a:cubicBezTo>
                  <a:pt x="104273" y="103412"/>
                  <a:pt x="100679" y="77030"/>
                  <a:pt x="112542" y="56270"/>
                </a:cubicBezTo>
                <a:cubicBezTo>
                  <a:pt x="120930" y="41590"/>
                  <a:pt x="139205" y="34795"/>
                  <a:pt x="154745" y="28135"/>
                </a:cubicBezTo>
                <a:cubicBezTo>
                  <a:pt x="181459" y="16686"/>
                  <a:pt x="276374" y="3174"/>
                  <a:pt x="295422" y="0"/>
                </a:cubicBezTo>
                <a:cubicBezTo>
                  <a:pt x="342314" y="4689"/>
                  <a:pt x="391056" y="208"/>
                  <a:pt x="436098" y="14067"/>
                </a:cubicBezTo>
                <a:cubicBezTo>
                  <a:pt x="455113" y="19918"/>
                  <a:pt x="465566" y="40986"/>
                  <a:pt x="478302" y="56270"/>
                </a:cubicBezTo>
                <a:cubicBezTo>
                  <a:pt x="508602" y="92630"/>
                  <a:pt x="506406" y="98380"/>
                  <a:pt x="520505" y="140677"/>
                </a:cubicBezTo>
                <a:cubicBezTo>
                  <a:pt x="540579" y="341422"/>
                  <a:pt x="548640" y="393061"/>
                  <a:pt x="548640" y="647113"/>
                </a:cubicBezTo>
                <a:cubicBezTo>
                  <a:pt x="548640" y="675637"/>
                  <a:pt x="545543" y="705190"/>
                  <a:pt x="534572" y="731520"/>
                </a:cubicBezTo>
                <a:cubicBezTo>
                  <a:pt x="513160" y="782911"/>
                  <a:pt x="494656" y="799573"/>
                  <a:pt x="464234" y="82999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90600" y="228600"/>
            <a:ext cx="7391400" cy="640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19200" y="304800"/>
            <a:ext cx="6858000" cy="10668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Pillow 1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219200" y="1371600"/>
            <a:ext cx="6781800" cy="838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(Order pillow)  (pillow1)  (pillow2)  (pillow3) (pillow4)  (pillow5)  (pillow6)  (pillow7) (describes product) (home)</a:t>
            </a:r>
          </a:p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19200" y="2286000"/>
            <a:ext cx="6781800" cy="4191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182880" y="2166425"/>
            <a:ext cx="590843" cy="1505243"/>
          </a:xfrm>
          <a:custGeom>
            <a:avLst/>
            <a:gdLst>
              <a:gd name="connsiteX0" fmla="*/ 0 w 590843"/>
              <a:gd name="connsiteY0" fmla="*/ 1153550 h 1505243"/>
              <a:gd name="connsiteX1" fmla="*/ 28135 w 590843"/>
              <a:gd name="connsiteY1" fmla="*/ 1209821 h 1505243"/>
              <a:gd name="connsiteX2" fmla="*/ 70338 w 590843"/>
              <a:gd name="connsiteY2" fmla="*/ 1252024 h 1505243"/>
              <a:gd name="connsiteX3" fmla="*/ 126609 w 590843"/>
              <a:gd name="connsiteY3" fmla="*/ 1364566 h 1505243"/>
              <a:gd name="connsiteX4" fmla="*/ 196948 w 590843"/>
              <a:gd name="connsiteY4" fmla="*/ 1434904 h 1505243"/>
              <a:gd name="connsiteX5" fmla="*/ 225083 w 590843"/>
              <a:gd name="connsiteY5" fmla="*/ 1463040 h 1505243"/>
              <a:gd name="connsiteX6" fmla="*/ 253218 w 590843"/>
              <a:gd name="connsiteY6" fmla="*/ 1505243 h 1505243"/>
              <a:gd name="connsiteX7" fmla="*/ 478302 w 590843"/>
              <a:gd name="connsiteY7" fmla="*/ 1491175 h 1505243"/>
              <a:gd name="connsiteX8" fmla="*/ 520505 w 590843"/>
              <a:gd name="connsiteY8" fmla="*/ 1463040 h 1505243"/>
              <a:gd name="connsiteX9" fmla="*/ 562708 w 590843"/>
              <a:gd name="connsiteY9" fmla="*/ 1322363 h 1505243"/>
              <a:gd name="connsiteX10" fmla="*/ 590843 w 590843"/>
              <a:gd name="connsiteY10" fmla="*/ 1237957 h 1505243"/>
              <a:gd name="connsiteX11" fmla="*/ 576775 w 590843"/>
              <a:gd name="connsiteY11" fmla="*/ 928467 h 1505243"/>
              <a:gd name="connsiteX12" fmla="*/ 562708 w 590843"/>
              <a:gd name="connsiteY12" fmla="*/ 872197 h 1505243"/>
              <a:gd name="connsiteX13" fmla="*/ 492369 w 590843"/>
              <a:gd name="connsiteY13" fmla="*/ 815926 h 1505243"/>
              <a:gd name="connsiteX14" fmla="*/ 436098 w 590843"/>
              <a:gd name="connsiteY14" fmla="*/ 829993 h 1505243"/>
              <a:gd name="connsiteX15" fmla="*/ 42203 w 590843"/>
              <a:gd name="connsiteY15" fmla="*/ 858129 h 1505243"/>
              <a:gd name="connsiteX16" fmla="*/ 28135 w 590843"/>
              <a:gd name="connsiteY16" fmla="*/ 1181686 h 1505243"/>
              <a:gd name="connsiteX17" fmla="*/ 14068 w 590843"/>
              <a:gd name="connsiteY17" fmla="*/ 1223889 h 1505243"/>
              <a:gd name="connsiteX18" fmla="*/ 28135 w 590843"/>
              <a:gd name="connsiteY18" fmla="*/ 1097280 h 1505243"/>
              <a:gd name="connsiteX19" fmla="*/ 42203 w 590843"/>
              <a:gd name="connsiteY19" fmla="*/ 309489 h 1505243"/>
              <a:gd name="connsiteX20" fmla="*/ 70338 w 590843"/>
              <a:gd name="connsiteY20" fmla="*/ 225083 h 1505243"/>
              <a:gd name="connsiteX21" fmla="*/ 84406 w 590843"/>
              <a:gd name="connsiteY21" fmla="*/ 168812 h 1505243"/>
              <a:gd name="connsiteX22" fmla="*/ 98474 w 590843"/>
              <a:gd name="connsiteY22" fmla="*/ 126609 h 1505243"/>
              <a:gd name="connsiteX23" fmla="*/ 112542 w 590843"/>
              <a:gd name="connsiteY23" fmla="*/ 56270 h 1505243"/>
              <a:gd name="connsiteX24" fmla="*/ 154745 w 590843"/>
              <a:gd name="connsiteY24" fmla="*/ 28135 h 1505243"/>
              <a:gd name="connsiteX25" fmla="*/ 295422 w 590843"/>
              <a:gd name="connsiteY25" fmla="*/ 0 h 1505243"/>
              <a:gd name="connsiteX26" fmla="*/ 436098 w 590843"/>
              <a:gd name="connsiteY26" fmla="*/ 14067 h 1505243"/>
              <a:gd name="connsiteX27" fmla="*/ 478302 w 590843"/>
              <a:gd name="connsiteY27" fmla="*/ 56270 h 1505243"/>
              <a:gd name="connsiteX28" fmla="*/ 520505 w 590843"/>
              <a:gd name="connsiteY28" fmla="*/ 140677 h 1505243"/>
              <a:gd name="connsiteX29" fmla="*/ 548640 w 590843"/>
              <a:gd name="connsiteY29" fmla="*/ 647113 h 1505243"/>
              <a:gd name="connsiteX30" fmla="*/ 534572 w 590843"/>
              <a:gd name="connsiteY30" fmla="*/ 731520 h 1505243"/>
              <a:gd name="connsiteX31" fmla="*/ 464234 w 590843"/>
              <a:gd name="connsiteY31" fmla="*/ 829993 h 1505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90843" h="1505243">
                <a:moveTo>
                  <a:pt x="0" y="1153550"/>
                </a:moveTo>
                <a:cubicBezTo>
                  <a:pt x="9378" y="1172307"/>
                  <a:pt x="15946" y="1192756"/>
                  <a:pt x="28135" y="1209821"/>
                </a:cubicBezTo>
                <a:cubicBezTo>
                  <a:pt x="39698" y="1226010"/>
                  <a:pt x="59657" y="1235240"/>
                  <a:pt x="70338" y="1252024"/>
                </a:cubicBezTo>
                <a:cubicBezTo>
                  <a:pt x="92856" y="1287409"/>
                  <a:pt x="96951" y="1334909"/>
                  <a:pt x="126609" y="1364566"/>
                </a:cubicBezTo>
                <a:lnTo>
                  <a:pt x="196948" y="1434904"/>
                </a:lnTo>
                <a:cubicBezTo>
                  <a:pt x="206327" y="1444283"/>
                  <a:pt x="217726" y="1452004"/>
                  <a:pt x="225083" y="1463040"/>
                </a:cubicBezTo>
                <a:lnTo>
                  <a:pt x="253218" y="1505243"/>
                </a:lnTo>
                <a:cubicBezTo>
                  <a:pt x="328246" y="1500554"/>
                  <a:pt x="404048" y="1502899"/>
                  <a:pt x="478302" y="1491175"/>
                </a:cubicBezTo>
                <a:cubicBezTo>
                  <a:pt x="495002" y="1488538"/>
                  <a:pt x="511544" y="1477377"/>
                  <a:pt x="520505" y="1463040"/>
                </a:cubicBezTo>
                <a:cubicBezTo>
                  <a:pt x="539631" y="1432437"/>
                  <a:pt x="551305" y="1360372"/>
                  <a:pt x="562708" y="1322363"/>
                </a:cubicBezTo>
                <a:cubicBezTo>
                  <a:pt x="571230" y="1293957"/>
                  <a:pt x="590843" y="1237957"/>
                  <a:pt x="590843" y="1237957"/>
                </a:cubicBezTo>
                <a:cubicBezTo>
                  <a:pt x="586154" y="1134794"/>
                  <a:pt x="584695" y="1031433"/>
                  <a:pt x="576775" y="928467"/>
                </a:cubicBezTo>
                <a:cubicBezTo>
                  <a:pt x="575292" y="909190"/>
                  <a:pt x="571354" y="889490"/>
                  <a:pt x="562708" y="872197"/>
                </a:cubicBezTo>
                <a:cubicBezTo>
                  <a:pt x="552685" y="852151"/>
                  <a:pt x="507279" y="825866"/>
                  <a:pt x="492369" y="815926"/>
                </a:cubicBezTo>
                <a:cubicBezTo>
                  <a:pt x="473612" y="820615"/>
                  <a:pt x="455120" y="826534"/>
                  <a:pt x="436098" y="829993"/>
                </a:cubicBezTo>
                <a:cubicBezTo>
                  <a:pt x="296945" y="855293"/>
                  <a:pt x="201523" y="850542"/>
                  <a:pt x="42203" y="858129"/>
                </a:cubicBezTo>
                <a:cubicBezTo>
                  <a:pt x="37514" y="965981"/>
                  <a:pt x="36415" y="1074050"/>
                  <a:pt x="28135" y="1181686"/>
                </a:cubicBezTo>
                <a:cubicBezTo>
                  <a:pt x="26998" y="1196471"/>
                  <a:pt x="14068" y="1238718"/>
                  <a:pt x="14068" y="1223889"/>
                </a:cubicBezTo>
                <a:cubicBezTo>
                  <a:pt x="14068" y="1181426"/>
                  <a:pt x="23446" y="1139483"/>
                  <a:pt x="28135" y="1097280"/>
                </a:cubicBezTo>
                <a:cubicBezTo>
                  <a:pt x="32824" y="834683"/>
                  <a:pt x="29510" y="571821"/>
                  <a:pt x="42203" y="309489"/>
                </a:cubicBezTo>
                <a:cubicBezTo>
                  <a:pt x="43636" y="279866"/>
                  <a:pt x="63145" y="253855"/>
                  <a:pt x="70338" y="225083"/>
                </a:cubicBezTo>
                <a:cubicBezTo>
                  <a:pt x="75027" y="206326"/>
                  <a:pt x="79094" y="187402"/>
                  <a:pt x="84406" y="168812"/>
                </a:cubicBezTo>
                <a:cubicBezTo>
                  <a:pt x="88480" y="154554"/>
                  <a:pt x="94877" y="140995"/>
                  <a:pt x="98474" y="126609"/>
                </a:cubicBezTo>
                <a:cubicBezTo>
                  <a:pt x="104273" y="103412"/>
                  <a:pt x="100679" y="77030"/>
                  <a:pt x="112542" y="56270"/>
                </a:cubicBezTo>
                <a:cubicBezTo>
                  <a:pt x="120930" y="41590"/>
                  <a:pt x="139205" y="34795"/>
                  <a:pt x="154745" y="28135"/>
                </a:cubicBezTo>
                <a:cubicBezTo>
                  <a:pt x="181459" y="16686"/>
                  <a:pt x="276374" y="3174"/>
                  <a:pt x="295422" y="0"/>
                </a:cubicBezTo>
                <a:cubicBezTo>
                  <a:pt x="342314" y="4689"/>
                  <a:pt x="391056" y="208"/>
                  <a:pt x="436098" y="14067"/>
                </a:cubicBezTo>
                <a:cubicBezTo>
                  <a:pt x="455113" y="19918"/>
                  <a:pt x="465566" y="40986"/>
                  <a:pt x="478302" y="56270"/>
                </a:cubicBezTo>
                <a:cubicBezTo>
                  <a:pt x="508602" y="92630"/>
                  <a:pt x="506406" y="98380"/>
                  <a:pt x="520505" y="140677"/>
                </a:cubicBezTo>
                <a:cubicBezTo>
                  <a:pt x="540579" y="341422"/>
                  <a:pt x="548640" y="393061"/>
                  <a:pt x="548640" y="647113"/>
                </a:cubicBezTo>
                <a:cubicBezTo>
                  <a:pt x="548640" y="675637"/>
                  <a:pt x="545543" y="705190"/>
                  <a:pt x="534572" y="731520"/>
                </a:cubicBezTo>
                <a:cubicBezTo>
                  <a:pt x="513160" y="782911"/>
                  <a:pt x="494656" y="799573"/>
                  <a:pt x="464234" y="82999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90600" y="152400"/>
            <a:ext cx="7162800" cy="640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19200" y="304800"/>
            <a:ext cx="6858000" cy="10668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Pillow 2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219200" y="1371600"/>
            <a:ext cx="6781800" cy="838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(Order pillow)  (pillow1)  (pillow2)  (pillow3) (pillow4)  (pillow5)  (pillow6)  (pillow7) (describes product) (home)</a:t>
            </a:r>
          </a:p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219200" y="2286000"/>
            <a:ext cx="6781800" cy="4191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6" name="Freeform 5"/>
          <p:cNvSpPr/>
          <p:nvPr/>
        </p:nvSpPr>
        <p:spPr>
          <a:xfrm>
            <a:off x="182880" y="2166425"/>
            <a:ext cx="590843" cy="1505243"/>
          </a:xfrm>
          <a:custGeom>
            <a:avLst/>
            <a:gdLst>
              <a:gd name="connsiteX0" fmla="*/ 0 w 590843"/>
              <a:gd name="connsiteY0" fmla="*/ 1153550 h 1505243"/>
              <a:gd name="connsiteX1" fmla="*/ 28135 w 590843"/>
              <a:gd name="connsiteY1" fmla="*/ 1209821 h 1505243"/>
              <a:gd name="connsiteX2" fmla="*/ 70338 w 590843"/>
              <a:gd name="connsiteY2" fmla="*/ 1252024 h 1505243"/>
              <a:gd name="connsiteX3" fmla="*/ 126609 w 590843"/>
              <a:gd name="connsiteY3" fmla="*/ 1364566 h 1505243"/>
              <a:gd name="connsiteX4" fmla="*/ 196948 w 590843"/>
              <a:gd name="connsiteY4" fmla="*/ 1434904 h 1505243"/>
              <a:gd name="connsiteX5" fmla="*/ 225083 w 590843"/>
              <a:gd name="connsiteY5" fmla="*/ 1463040 h 1505243"/>
              <a:gd name="connsiteX6" fmla="*/ 253218 w 590843"/>
              <a:gd name="connsiteY6" fmla="*/ 1505243 h 1505243"/>
              <a:gd name="connsiteX7" fmla="*/ 478302 w 590843"/>
              <a:gd name="connsiteY7" fmla="*/ 1491175 h 1505243"/>
              <a:gd name="connsiteX8" fmla="*/ 520505 w 590843"/>
              <a:gd name="connsiteY8" fmla="*/ 1463040 h 1505243"/>
              <a:gd name="connsiteX9" fmla="*/ 562708 w 590843"/>
              <a:gd name="connsiteY9" fmla="*/ 1322363 h 1505243"/>
              <a:gd name="connsiteX10" fmla="*/ 590843 w 590843"/>
              <a:gd name="connsiteY10" fmla="*/ 1237957 h 1505243"/>
              <a:gd name="connsiteX11" fmla="*/ 576775 w 590843"/>
              <a:gd name="connsiteY11" fmla="*/ 928467 h 1505243"/>
              <a:gd name="connsiteX12" fmla="*/ 562708 w 590843"/>
              <a:gd name="connsiteY12" fmla="*/ 872197 h 1505243"/>
              <a:gd name="connsiteX13" fmla="*/ 492369 w 590843"/>
              <a:gd name="connsiteY13" fmla="*/ 815926 h 1505243"/>
              <a:gd name="connsiteX14" fmla="*/ 436098 w 590843"/>
              <a:gd name="connsiteY14" fmla="*/ 829993 h 1505243"/>
              <a:gd name="connsiteX15" fmla="*/ 42203 w 590843"/>
              <a:gd name="connsiteY15" fmla="*/ 858129 h 1505243"/>
              <a:gd name="connsiteX16" fmla="*/ 28135 w 590843"/>
              <a:gd name="connsiteY16" fmla="*/ 1181686 h 1505243"/>
              <a:gd name="connsiteX17" fmla="*/ 14068 w 590843"/>
              <a:gd name="connsiteY17" fmla="*/ 1223889 h 1505243"/>
              <a:gd name="connsiteX18" fmla="*/ 28135 w 590843"/>
              <a:gd name="connsiteY18" fmla="*/ 1097280 h 1505243"/>
              <a:gd name="connsiteX19" fmla="*/ 42203 w 590843"/>
              <a:gd name="connsiteY19" fmla="*/ 309489 h 1505243"/>
              <a:gd name="connsiteX20" fmla="*/ 70338 w 590843"/>
              <a:gd name="connsiteY20" fmla="*/ 225083 h 1505243"/>
              <a:gd name="connsiteX21" fmla="*/ 84406 w 590843"/>
              <a:gd name="connsiteY21" fmla="*/ 168812 h 1505243"/>
              <a:gd name="connsiteX22" fmla="*/ 98474 w 590843"/>
              <a:gd name="connsiteY22" fmla="*/ 126609 h 1505243"/>
              <a:gd name="connsiteX23" fmla="*/ 112542 w 590843"/>
              <a:gd name="connsiteY23" fmla="*/ 56270 h 1505243"/>
              <a:gd name="connsiteX24" fmla="*/ 154745 w 590843"/>
              <a:gd name="connsiteY24" fmla="*/ 28135 h 1505243"/>
              <a:gd name="connsiteX25" fmla="*/ 295422 w 590843"/>
              <a:gd name="connsiteY25" fmla="*/ 0 h 1505243"/>
              <a:gd name="connsiteX26" fmla="*/ 436098 w 590843"/>
              <a:gd name="connsiteY26" fmla="*/ 14067 h 1505243"/>
              <a:gd name="connsiteX27" fmla="*/ 478302 w 590843"/>
              <a:gd name="connsiteY27" fmla="*/ 56270 h 1505243"/>
              <a:gd name="connsiteX28" fmla="*/ 520505 w 590843"/>
              <a:gd name="connsiteY28" fmla="*/ 140677 h 1505243"/>
              <a:gd name="connsiteX29" fmla="*/ 548640 w 590843"/>
              <a:gd name="connsiteY29" fmla="*/ 647113 h 1505243"/>
              <a:gd name="connsiteX30" fmla="*/ 534572 w 590843"/>
              <a:gd name="connsiteY30" fmla="*/ 731520 h 1505243"/>
              <a:gd name="connsiteX31" fmla="*/ 464234 w 590843"/>
              <a:gd name="connsiteY31" fmla="*/ 829993 h 1505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90843" h="1505243">
                <a:moveTo>
                  <a:pt x="0" y="1153550"/>
                </a:moveTo>
                <a:cubicBezTo>
                  <a:pt x="9378" y="1172307"/>
                  <a:pt x="15946" y="1192756"/>
                  <a:pt x="28135" y="1209821"/>
                </a:cubicBezTo>
                <a:cubicBezTo>
                  <a:pt x="39698" y="1226010"/>
                  <a:pt x="59657" y="1235240"/>
                  <a:pt x="70338" y="1252024"/>
                </a:cubicBezTo>
                <a:cubicBezTo>
                  <a:pt x="92856" y="1287409"/>
                  <a:pt x="96951" y="1334909"/>
                  <a:pt x="126609" y="1364566"/>
                </a:cubicBezTo>
                <a:lnTo>
                  <a:pt x="196948" y="1434904"/>
                </a:lnTo>
                <a:cubicBezTo>
                  <a:pt x="206327" y="1444283"/>
                  <a:pt x="217726" y="1452004"/>
                  <a:pt x="225083" y="1463040"/>
                </a:cubicBezTo>
                <a:lnTo>
                  <a:pt x="253218" y="1505243"/>
                </a:lnTo>
                <a:cubicBezTo>
                  <a:pt x="328246" y="1500554"/>
                  <a:pt x="404048" y="1502899"/>
                  <a:pt x="478302" y="1491175"/>
                </a:cubicBezTo>
                <a:cubicBezTo>
                  <a:pt x="495002" y="1488538"/>
                  <a:pt x="511544" y="1477377"/>
                  <a:pt x="520505" y="1463040"/>
                </a:cubicBezTo>
                <a:cubicBezTo>
                  <a:pt x="539631" y="1432437"/>
                  <a:pt x="551305" y="1360372"/>
                  <a:pt x="562708" y="1322363"/>
                </a:cubicBezTo>
                <a:cubicBezTo>
                  <a:pt x="571230" y="1293957"/>
                  <a:pt x="590843" y="1237957"/>
                  <a:pt x="590843" y="1237957"/>
                </a:cubicBezTo>
                <a:cubicBezTo>
                  <a:pt x="586154" y="1134794"/>
                  <a:pt x="584695" y="1031433"/>
                  <a:pt x="576775" y="928467"/>
                </a:cubicBezTo>
                <a:cubicBezTo>
                  <a:pt x="575292" y="909190"/>
                  <a:pt x="571354" y="889490"/>
                  <a:pt x="562708" y="872197"/>
                </a:cubicBezTo>
                <a:cubicBezTo>
                  <a:pt x="552685" y="852151"/>
                  <a:pt x="507279" y="825866"/>
                  <a:pt x="492369" y="815926"/>
                </a:cubicBezTo>
                <a:cubicBezTo>
                  <a:pt x="473612" y="820615"/>
                  <a:pt x="455120" y="826534"/>
                  <a:pt x="436098" y="829993"/>
                </a:cubicBezTo>
                <a:cubicBezTo>
                  <a:pt x="296945" y="855293"/>
                  <a:pt x="201523" y="850542"/>
                  <a:pt x="42203" y="858129"/>
                </a:cubicBezTo>
                <a:cubicBezTo>
                  <a:pt x="37514" y="965981"/>
                  <a:pt x="36415" y="1074050"/>
                  <a:pt x="28135" y="1181686"/>
                </a:cubicBezTo>
                <a:cubicBezTo>
                  <a:pt x="26998" y="1196471"/>
                  <a:pt x="14068" y="1238718"/>
                  <a:pt x="14068" y="1223889"/>
                </a:cubicBezTo>
                <a:cubicBezTo>
                  <a:pt x="14068" y="1181426"/>
                  <a:pt x="23446" y="1139483"/>
                  <a:pt x="28135" y="1097280"/>
                </a:cubicBezTo>
                <a:cubicBezTo>
                  <a:pt x="32824" y="834683"/>
                  <a:pt x="29510" y="571821"/>
                  <a:pt x="42203" y="309489"/>
                </a:cubicBezTo>
                <a:cubicBezTo>
                  <a:pt x="43636" y="279866"/>
                  <a:pt x="63145" y="253855"/>
                  <a:pt x="70338" y="225083"/>
                </a:cubicBezTo>
                <a:cubicBezTo>
                  <a:pt x="75027" y="206326"/>
                  <a:pt x="79094" y="187402"/>
                  <a:pt x="84406" y="168812"/>
                </a:cubicBezTo>
                <a:cubicBezTo>
                  <a:pt x="88480" y="154554"/>
                  <a:pt x="94877" y="140995"/>
                  <a:pt x="98474" y="126609"/>
                </a:cubicBezTo>
                <a:cubicBezTo>
                  <a:pt x="104273" y="103412"/>
                  <a:pt x="100679" y="77030"/>
                  <a:pt x="112542" y="56270"/>
                </a:cubicBezTo>
                <a:cubicBezTo>
                  <a:pt x="120930" y="41590"/>
                  <a:pt x="139205" y="34795"/>
                  <a:pt x="154745" y="28135"/>
                </a:cubicBezTo>
                <a:cubicBezTo>
                  <a:pt x="181459" y="16686"/>
                  <a:pt x="276374" y="3174"/>
                  <a:pt x="295422" y="0"/>
                </a:cubicBezTo>
                <a:cubicBezTo>
                  <a:pt x="342314" y="4689"/>
                  <a:pt x="391056" y="208"/>
                  <a:pt x="436098" y="14067"/>
                </a:cubicBezTo>
                <a:cubicBezTo>
                  <a:pt x="455113" y="19918"/>
                  <a:pt x="465566" y="40986"/>
                  <a:pt x="478302" y="56270"/>
                </a:cubicBezTo>
                <a:cubicBezTo>
                  <a:pt x="508602" y="92630"/>
                  <a:pt x="506406" y="98380"/>
                  <a:pt x="520505" y="140677"/>
                </a:cubicBezTo>
                <a:cubicBezTo>
                  <a:pt x="540579" y="341422"/>
                  <a:pt x="548640" y="393061"/>
                  <a:pt x="548640" y="647113"/>
                </a:cubicBezTo>
                <a:cubicBezTo>
                  <a:pt x="548640" y="675637"/>
                  <a:pt x="545543" y="705190"/>
                  <a:pt x="534572" y="731520"/>
                </a:cubicBezTo>
                <a:cubicBezTo>
                  <a:pt x="513160" y="782911"/>
                  <a:pt x="494656" y="799573"/>
                  <a:pt x="464234" y="82999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152400"/>
            <a:ext cx="7162800" cy="640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19200" y="304800"/>
            <a:ext cx="6858000" cy="10668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Pillow 3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19200" y="1371600"/>
            <a:ext cx="6781800" cy="838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(Order pillow)  (pillow1)  (pillow2)  (pillow3) (pillow4)  (pillow5)  (pillow6)  (pillow7) (describes product) (home)</a:t>
            </a:r>
          </a:p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286000"/>
            <a:ext cx="6781800" cy="4191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2880" y="2166425"/>
            <a:ext cx="590843" cy="1505243"/>
          </a:xfrm>
          <a:custGeom>
            <a:avLst/>
            <a:gdLst>
              <a:gd name="connsiteX0" fmla="*/ 0 w 590843"/>
              <a:gd name="connsiteY0" fmla="*/ 1153550 h 1505243"/>
              <a:gd name="connsiteX1" fmla="*/ 28135 w 590843"/>
              <a:gd name="connsiteY1" fmla="*/ 1209821 h 1505243"/>
              <a:gd name="connsiteX2" fmla="*/ 70338 w 590843"/>
              <a:gd name="connsiteY2" fmla="*/ 1252024 h 1505243"/>
              <a:gd name="connsiteX3" fmla="*/ 126609 w 590843"/>
              <a:gd name="connsiteY3" fmla="*/ 1364566 h 1505243"/>
              <a:gd name="connsiteX4" fmla="*/ 196948 w 590843"/>
              <a:gd name="connsiteY4" fmla="*/ 1434904 h 1505243"/>
              <a:gd name="connsiteX5" fmla="*/ 225083 w 590843"/>
              <a:gd name="connsiteY5" fmla="*/ 1463040 h 1505243"/>
              <a:gd name="connsiteX6" fmla="*/ 253218 w 590843"/>
              <a:gd name="connsiteY6" fmla="*/ 1505243 h 1505243"/>
              <a:gd name="connsiteX7" fmla="*/ 478302 w 590843"/>
              <a:gd name="connsiteY7" fmla="*/ 1491175 h 1505243"/>
              <a:gd name="connsiteX8" fmla="*/ 520505 w 590843"/>
              <a:gd name="connsiteY8" fmla="*/ 1463040 h 1505243"/>
              <a:gd name="connsiteX9" fmla="*/ 562708 w 590843"/>
              <a:gd name="connsiteY9" fmla="*/ 1322363 h 1505243"/>
              <a:gd name="connsiteX10" fmla="*/ 590843 w 590843"/>
              <a:gd name="connsiteY10" fmla="*/ 1237957 h 1505243"/>
              <a:gd name="connsiteX11" fmla="*/ 576775 w 590843"/>
              <a:gd name="connsiteY11" fmla="*/ 928467 h 1505243"/>
              <a:gd name="connsiteX12" fmla="*/ 562708 w 590843"/>
              <a:gd name="connsiteY12" fmla="*/ 872197 h 1505243"/>
              <a:gd name="connsiteX13" fmla="*/ 492369 w 590843"/>
              <a:gd name="connsiteY13" fmla="*/ 815926 h 1505243"/>
              <a:gd name="connsiteX14" fmla="*/ 436098 w 590843"/>
              <a:gd name="connsiteY14" fmla="*/ 829993 h 1505243"/>
              <a:gd name="connsiteX15" fmla="*/ 42203 w 590843"/>
              <a:gd name="connsiteY15" fmla="*/ 858129 h 1505243"/>
              <a:gd name="connsiteX16" fmla="*/ 28135 w 590843"/>
              <a:gd name="connsiteY16" fmla="*/ 1181686 h 1505243"/>
              <a:gd name="connsiteX17" fmla="*/ 14068 w 590843"/>
              <a:gd name="connsiteY17" fmla="*/ 1223889 h 1505243"/>
              <a:gd name="connsiteX18" fmla="*/ 28135 w 590843"/>
              <a:gd name="connsiteY18" fmla="*/ 1097280 h 1505243"/>
              <a:gd name="connsiteX19" fmla="*/ 42203 w 590843"/>
              <a:gd name="connsiteY19" fmla="*/ 309489 h 1505243"/>
              <a:gd name="connsiteX20" fmla="*/ 70338 w 590843"/>
              <a:gd name="connsiteY20" fmla="*/ 225083 h 1505243"/>
              <a:gd name="connsiteX21" fmla="*/ 84406 w 590843"/>
              <a:gd name="connsiteY21" fmla="*/ 168812 h 1505243"/>
              <a:gd name="connsiteX22" fmla="*/ 98474 w 590843"/>
              <a:gd name="connsiteY22" fmla="*/ 126609 h 1505243"/>
              <a:gd name="connsiteX23" fmla="*/ 112542 w 590843"/>
              <a:gd name="connsiteY23" fmla="*/ 56270 h 1505243"/>
              <a:gd name="connsiteX24" fmla="*/ 154745 w 590843"/>
              <a:gd name="connsiteY24" fmla="*/ 28135 h 1505243"/>
              <a:gd name="connsiteX25" fmla="*/ 295422 w 590843"/>
              <a:gd name="connsiteY25" fmla="*/ 0 h 1505243"/>
              <a:gd name="connsiteX26" fmla="*/ 436098 w 590843"/>
              <a:gd name="connsiteY26" fmla="*/ 14067 h 1505243"/>
              <a:gd name="connsiteX27" fmla="*/ 478302 w 590843"/>
              <a:gd name="connsiteY27" fmla="*/ 56270 h 1505243"/>
              <a:gd name="connsiteX28" fmla="*/ 520505 w 590843"/>
              <a:gd name="connsiteY28" fmla="*/ 140677 h 1505243"/>
              <a:gd name="connsiteX29" fmla="*/ 548640 w 590843"/>
              <a:gd name="connsiteY29" fmla="*/ 647113 h 1505243"/>
              <a:gd name="connsiteX30" fmla="*/ 534572 w 590843"/>
              <a:gd name="connsiteY30" fmla="*/ 731520 h 1505243"/>
              <a:gd name="connsiteX31" fmla="*/ 464234 w 590843"/>
              <a:gd name="connsiteY31" fmla="*/ 829993 h 1505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90843" h="1505243">
                <a:moveTo>
                  <a:pt x="0" y="1153550"/>
                </a:moveTo>
                <a:cubicBezTo>
                  <a:pt x="9378" y="1172307"/>
                  <a:pt x="15946" y="1192756"/>
                  <a:pt x="28135" y="1209821"/>
                </a:cubicBezTo>
                <a:cubicBezTo>
                  <a:pt x="39698" y="1226010"/>
                  <a:pt x="59657" y="1235240"/>
                  <a:pt x="70338" y="1252024"/>
                </a:cubicBezTo>
                <a:cubicBezTo>
                  <a:pt x="92856" y="1287409"/>
                  <a:pt x="96951" y="1334909"/>
                  <a:pt x="126609" y="1364566"/>
                </a:cubicBezTo>
                <a:lnTo>
                  <a:pt x="196948" y="1434904"/>
                </a:lnTo>
                <a:cubicBezTo>
                  <a:pt x="206327" y="1444283"/>
                  <a:pt x="217726" y="1452004"/>
                  <a:pt x="225083" y="1463040"/>
                </a:cubicBezTo>
                <a:lnTo>
                  <a:pt x="253218" y="1505243"/>
                </a:lnTo>
                <a:cubicBezTo>
                  <a:pt x="328246" y="1500554"/>
                  <a:pt x="404048" y="1502899"/>
                  <a:pt x="478302" y="1491175"/>
                </a:cubicBezTo>
                <a:cubicBezTo>
                  <a:pt x="495002" y="1488538"/>
                  <a:pt x="511544" y="1477377"/>
                  <a:pt x="520505" y="1463040"/>
                </a:cubicBezTo>
                <a:cubicBezTo>
                  <a:pt x="539631" y="1432437"/>
                  <a:pt x="551305" y="1360372"/>
                  <a:pt x="562708" y="1322363"/>
                </a:cubicBezTo>
                <a:cubicBezTo>
                  <a:pt x="571230" y="1293957"/>
                  <a:pt x="590843" y="1237957"/>
                  <a:pt x="590843" y="1237957"/>
                </a:cubicBezTo>
                <a:cubicBezTo>
                  <a:pt x="586154" y="1134794"/>
                  <a:pt x="584695" y="1031433"/>
                  <a:pt x="576775" y="928467"/>
                </a:cubicBezTo>
                <a:cubicBezTo>
                  <a:pt x="575292" y="909190"/>
                  <a:pt x="571354" y="889490"/>
                  <a:pt x="562708" y="872197"/>
                </a:cubicBezTo>
                <a:cubicBezTo>
                  <a:pt x="552685" y="852151"/>
                  <a:pt x="507279" y="825866"/>
                  <a:pt x="492369" y="815926"/>
                </a:cubicBezTo>
                <a:cubicBezTo>
                  <a:pt x="473612" y="820615"/>
                  <a:pt x="455120" y="826534"/>
                  <a:pt x="436098" y="829993"/>
                </a:cubicBezTo>
                <a:cubicBezTo>
                  <a:pt x="296945" y="855293"/>
                  <a:pt x="201523" y="850542"/>
                  <a:pt x="42203" y="858129"/>
                </a:cubicBezTo>
                <a:cubicBezTo>
                  <a:pt x="37514" y="965981"/>
                  <a:pt x="36415" y="1074050"/>
                  <a:pt x="28135" y="1181686"/>
                </a:cubicBezTo>
                <a:cubicBezTo>
                  <a:pt x="26998" y="1196471"/>
                  <a:pt x="14068" y="1238718"/>
                  <a:pt x="14068" y="1223889"/>
                </a:cubicBezTo>
                <a:cubicBezTo>
                  <a:pt x="14068" y="1181426"/>
                  <a:pt x="23446" y="1139483"/>
                  <a:pt x="28135" y="1097280"/>
                </a:cubicBezTo>
                <a:cubicBezTo>
                  <a:pt x="32824" y="834683"/>
                  <a:pt x="29510" y="571821"/>
                  <a:pt x="42203" y="309489"/>
                </a:cubicBezTo>
                <a:cubicBezTo>
                  <a:pt x="43636" y="279866"/>
                  <a:pt x="63145" y="253855"/>
                  <a:pt x="70338" y="225083"/>
                </a:cubicBezTo>
                <a:cubicBezTo>
                  <a:pt x="75027" y="206326"/>
                  <a:pt x="79094" y="187402"/>
                  <a:pt x="84406" y="168812"/>
                </a:cubicBezTo>
                <a:cubicBezTo>
                  <a:pt x="88480" y="154554"/>
                  <a:pt x="94877" y="140995"/>
                  <a:pt x="98474" y="126609"/>
                </a:cubicBezTo>
                <a:cubicBezTo>
                  <a:pt x="104273" y="103412"/>
                  <a:pt x="100679" y="77030"/>
                  <a:pt x="112542" y="56270"/>
                </a:cubicBezTo>
                <a:cubicBezTo>
                  <a:pt x="120930" y="41590"/>
                  <a:pt x="139205" y="34795"/>
                  <a:pt x="154745" y="28135"/>
                </a:cubicBezTo>
                <a:cubicBezTo>
                  <a:pt x="181459" y="16686"/>
                  <a:pt x="276374" y="3174"/>
                  <a:pt x="295422" y="0"/>
                </a:cubicBezTo>
                <a:cubicBezTo>
                  <a:pt x="342314" y="4689"/>
                  <a:pt x="391056" y="208"/>
                  <a:pt x="436098" y="14067"/>
                </a:cubicBezTo>
                <a:cubicBezTo>
                  <a:pt x="455113" y="19918"/>
                  <a:pt x="465566" y="40986"/>
                  <a:pt x="478302" y="56270"/>
                </a:cubicBezTo>
                <a:cubicBezTo>
                  <a:pt x="508602" y="92630"/>
                  <a:pt x="506406" y="98380"/>
                  <a:pt x="520505" y="140677"/>
                </a:cubicBezTo>
                <a:cubicBezTo>
                  <a:pt x="540579" y="341422"/>
                  <a:pt x="548640" y="393061"/>
                  <a:pt x="548640" y="647113"/>
                </a:cubicBezTo>
                <a:cubicBezTo>
                  <a:pt x="548640" y="675637"/>
                  <a:pt x="545543" y="705190"/>
                  <a:pt x="534572" y="731520"/>
                </a:cubicBezTo>
                <a:cubicBezTo>
                  <a:pt x="513160" y="782911"/>
                  <a:pt x="494656" y="799573"/>
                  <a:pt x="464234" y="82999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90600" y="152400"/>
            <a:ext cx="7162800" cy="640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19200" y="304800"/>
            <a:ext cx="6858000" cy="10668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Pillow 4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1371600"/>
            <a:ext cx="6781800" cy="838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(Order pillow)  (pillow1)  (pillow2)  (pillow3) (pillow4)  (pillow5)  (pillow6)  (pillow7) (describes product) (home)</a:t>
            </a:r>
          </a:p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2286000"/>
            <a:ext cx="6781800" cy="4191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182880" y="2166425"/>
            <a:ext cx="590843" cy="1505243"/>
          </a:xfrm>
          <a:custGeom>
            <a:avLst/>
            <a:gdLst>
              <a:gd name="connsiteX0" fmla="*/ 0 w 590843"/>
              <a:gd name="connsiteY0" fmla="*/ 1153550 h 1505243"/>
              <a:gd name="connsiteX1" fmla="*/ 28135 w 590843"/>
              <a:gd name="connsiteY1" fmla="*/ 1209821 h 1505243"/>
              <a:gd name="connsiteX2" fmla="*/ 70338 w 590843"/>
              <a:gd name="connsiteY2" fmla="*/ 1252024 h 1505243"/>
              <a:gd name="connsiteX3" fmla="*/ 126609 w 590843"/>
              <a:gd name="connsiteY3" fmla="*/ 1364566 h 1505243"/>
              <a:gd name="connsiteX4" fmla="*/ 196948 w 590843"/>
              <a:gd name="connsiteY4" fmla="*/ 1434904 h 1505243"/>
              <a:gd name="connsiteX5" fmla="*/ 225083 w 590843"/>
              <a:gd name="connsiteY5" fmla="*/ 1463040 h 1505243"/>
              <a:gd name="connsiteX6" fmla="*/ 253218 w 590843"/>
              <a:gd name="connsiteY6" fmla="*/ 1505243 h 1505243"/>
              <a:gd name="connsiteX7" fmla="*/ 478302 w 590843"/>
              <a:gd name="connsiteY7" fmla="*/ 1491175 h 1505243"/>
              <a:gd name="connsiteX8" fmla="*/ 520505 w 590843"/>
              <a:gd name="connsiteY8" fmla="*/ 1463040 h 1505243"/>
              <a:gd name="connsiteX9" fmla="*/ 562708 w 590843"/>
              <a:gd name="connsiteY9" fmla="*/ 1322363 h 1505243"/>
              <a:gd name="connsiteX10" fmla="*/ 590843 w 590843"/>
              <a:gd name="connsiteY10" fmla="*/ 1237957 h 1505243"/>
              <a:gd name="connsiteX11" fmla="*/ 576775 w 590843"/>
              <a:gd name="connsiteY11" fmla="*/ 928467 h 1505243"/>
              <a:gd name="connsiteX12" fmla="*/ 562708 w 590843"/>
              <a:gd name="connsiteY12" fmla="*/ 872197 h 1505243"/>
              <a:gd name="connsiteX13" fmla="*/ 492369 w 590843"/>
              <a:gd name="connsiteY13" fmla="*/ 815926 h 1505243"/>
              <a:gd name="connsiteX14" fmla="*/ 436098 w 590843"/>
              <a:gd name="connsiteY14" fmla="*/ 829993 h 1505243"/>
              <a:gd name="connsiteX15" fmla="*/ 42203 w 590843"/>
              <a:gd name="connsiteY15" fmla="*/ 858129 h 1505243"/>
              <a:gd name="connsiteX16" fmla="*/ 28135 w 590843"/>
              <a:gd name="connsiteY16" fmla="*/ 1181686 h 1505243"/>
              <a:gd name="connsiteX17" fmla="*/ 14068 w 590843"/>
              <a:gd name="connsiteY17" fmla="*/ 1223889 h 1505243"/>
              <a:gd name="connsiteX18" fmla="*/ 28135 w 590843"/>
              <a:gd name="connsiteY18" fmla="*/ 1097280 h 1505243"/>
              <a:gd name="connsiteX19" fmla="*/ 42203 w 590843"/>
              <a:gd name="connsiteY19" fmla="*/ 309489 h 1505243"/>
              <a:gd name="connsiteX20" fmla="*/ 70338 w 590843"/>
              <a:gd name="connsiteY20" fmla="*/ 225083 h 1505243"/>
              <a:gd name="connsiteX21" fmla="*/ 84406 w 590843"/>
              <a:gd name="connsiteY21" fmla="*/ 168812 h 1505243"/>
              <a:gd name="connsiteX22" fmla="*/ 98474 w 590843"/>
              <a:gd name="connsiteY22" fmla="*/ 126609 h 1505243"/>
              <a:gd name="connsiteX23" fmla="*/ 112542 w 590843"/>
              <a:gd name="connsiteY23" fmla="*/ 56270 h 1505243"/>
              <a:gd name="connsiteX24" fmla="*/ 154745 w 590843"/>
              <a:gd name="connsiteY24" fmla="*/ 28135 h 1505243"/>
              <a:gd name="connsiteX25" fmla="*/ 295422 w 590843"/>
              <a:gd name="connsiteY25" fmla="*/ 0 h 1505243"/>
              <a:gd name="connsiteX26" fmla="*/ 436098 w 590843"/>
              <a:gd name="connsiteY26" fmla="*/ 14067 h 1505243"/>
              <a:gd name="connsiteX27" fmla="*/ 478302 w 590843"/>
              <a:gd name="connsiteY27" fmla="*/ 56270 h 1505243"/>
              <a:gd name="connsiteX28" fmla="*/ 520505 w 590843"/>
              <a:gd name="connsiteY28" fmla="*/ 140677 h 1505243"/>
              <a:gd name="connsiteX29" fmla="*/ 548640 w 590843"/>
              <a:gd name="connsiteY29" fmla="*/ 647113 h 1505243"/>
              <a:gd name="connsiteX30" fmla="*/ 534572 w 590843"/>
              <a:gd name="connsiteY30" fmla="*/ 731520 h 1505243"/>
              <a:gd name="connsiteX31" fmla="*/ 464234 w 590843"/>
              <a:gd name="connsiteY31" fmla="*/ 829993 h 1505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90843" h="1505243">
                <a:moveTo>
                  <a:pt x="0" y="1153550"/>
                </a:moveTo>
                <a:cubicBezTo>
                  <a:pt x="9378" y="1172307"/>
                  <a:pt x="15946" y="1192756"/>
                  <a:pt x="28135" y="1209821"/>
                </a:cubicBezTo>
                <a:cubicBezTo>
                  <a:pt x="39698" y="1226010"/>
                  <a:pt x="59657" y="1235240"/>
                  <a:pt x="70338" y="1252024"/>
                </a:cubicBezTo>
                <a:cubicBezTo>
                  <a:pt x="92856" y="1287409"/>
                  <a:pt x="96951" y="1334909"/>
                  <a:pt x="126609" y="1364566"/>
                </a:cubicBezTo>
                <a:lnTo>
                  <a:pt x="196948" y="1434904"/>
                </a:lnTo>
                <a:cubicBezTo>
                  <a:pt x="206327" y="1444283"/>
                  <a:pt x="217726" y="1452004"/>
                  <a:pt x="225083" y="1463040"/>
                </a:cubicBezTo>
                <a:lnTo>
                  <a:pt x="253218" y="1505243"/>
                </a:lnTo>
                <a:cubicBezTo>
                  <a:pt x="328246" y="1500554"/>
                  <a:pt x="404048" y="1502899"/>
                  <a:pt x="478302" y="1491175"/>
                </a:cubicBezTo>
                <a:cubicBezTo>
                  <a:pt x="495002" y="1488538"/>
                  <a:pt x="511544" y="1477377"/>
                  <a:pt x="520505" y="1463040"/>
                </a:cubicBezTo>
                <a:cubicBezTo>
                  <a:pt x="539631" y="1432437"/>
                  <a:pt x="551305" y="1360372"/>
                  <a:pt x="562708" y="1322363"/>
                </a:cubicBezTo>
                <a:cubicBezTo>
                  <a:pt x="571230" y="1293957"/>
                  <a:pt x="590843" y="1237957"/>
                  <a:pt x="590843" y="1237957"/>
                </a:cubicBezTo>
                <a:cubicBezTo>
                  <a:pt x="586154" y="1134794"/>
                  <a:pt x="584695" y="1031433"/>
                  <a:pt x="576775" y="928467"/>
                </a:cubicBezTo>
                <a:cubicBezTo>
                  <a:pt x="575292" y="909190"/>
                  <a:pt x="571354" y="889490"/>
                  <a:pt x="562708" y="872197"/>
                </a:cubicBezTo>
                <a:cubicBezTo>
                  <a:pt x="552685" y="852151"/>
                  <a:pt x="507279" y="825866"/>
                  <a:pt x="492369" y="815926"/>
                </a:cubicBezTo>
                <a:cubicBezTo>
                  <a:pt x="473612" y="820615"/>
                  <a:pt x="455120" y="826534"/>
                  <a:pt x="436098" y="829993"/>
                </a:cubicBezTo>
                <a:cubicBezTo>
                  <a:pt x="296945" y="855293"/>
                  <a:pt x="201523" y="850542"/>
                  <a:pt x="42203" y="858129"/>
                </a:cubicBezTo>
                <a:cubicBezTo>
                  <a:pt x="37514" y="965981"/>
                  <a:pt x="36415" y="1074050"/>
                  <a:pt x="28135" y="1181686"/>
                </a:cubicBezTo>
                <a:cubicBezTo>
                  <a:pt x="26998" y="1196471"/>
                  <a:pt x="14068" y="1238718"/>
                  <a:pt x="14068" y="1223889"/>
                </a:cubicBezTo>
                <a:cubicBezTo>
                  <a:pt x="14068" y="1181426"/>
                  <a:pt x="23446" y="1139483"/>
                  <a:pt x="28135" y="1097280"/>
                </a:cubicBezTo>
                <a:cubicBezTo>
                  <a:pt x="32824" y="834683"/>
                  <a:pt x="29510" y="571821"/>
                  <a:pt x="42203" y="309489"/>
                </a:cubicBezTo>
                <a:cubicBezTo>
                  <a:pt x="43636" y="279866"/>
                  <a:pt x="63145" y="253855"/>
                  <a:pt x="70338" y="225083"/>
                </a:cubicBezTo>
                <a:cubicBezTo>
                  <a:pt x="75027" y="206326"/>
                  <a:pt x="79094" y="187402"/>
                  <a:pt x="84406" y="168812"/>
                </a:cubicBezTo>
                <a:cubicBezTo>
                  <a:pt x="88480" y="154554"/>
                  <a:pt x="94877" y="140995"/>
                  <a:pt x="98474" y="126609"/>
                </a:cubicBezTo>
                <a:cubicBezTo>
                  <a:pt x="104273" y="103412"/>
                  <a:pt x="100679" y="77030"/>
                  <a:pt x="112542" y="56270"/>
                </a:cubicBezTo>
                <a:cubicBezTo>
                  <a:pt x="120930" y="41590"/>
                  <a:pt x="139205" y="34795"/>
                  <a:pt x="154745" y="28135"/>
                </a:cubicBezTo>
                <a:cubicBezTo>
                  <a:pt x="181459" y="16686"/>
                  <a:pt x="276374" y="3174"/>
                  <a:pt x="295422" y="0"/>
                </a:cubicBezTo>
                <a:cubicBezTo>
                  <a:pt x="342314" y="4689"/>
                  <a:pt x="391056" y="208"/>
                  <a:pt x="436098" y="14067"/>
                </a:cubicBezTo>
                <a:cubicBezTo>
                  <a:pt x="455113" y="19918"/>
                  <a:pt x="465566" y="40986"/>
                  <a:pt x="478302" y="56270"/>
                </a:cubicBezTo>
                <a:cubicBezTo>
                  <a:pt x="508602" y="92630"/>
                  <a:pt x="506406" y="98380"/>
                  <a:pt x="520505" y="140677"/>
                </a:cubicBezTo>
                <a:cubicBezTo>
                  <a:pt x="540579" y="341422"/>
                  <a:pt x="548640" y="393061"/>
                  <a:pt x="548640" y="647113"/>
                </a:cubicBezTo>
                <a:cubicBezTo>
                  <a:pt x="548640" y="675637"/>
                  <a:pt x="545543" y="705190"/>
                  <a:pt x="534572" y="731520"/>
                </a:cubicBezTo>
                <a:cubicBezTo>
                  <a:pt x="513160" y="782911"/>
                  <a:pt x="494656" y="799573"/>
                  <a:pt x="464234" y="829993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591</Words>
  <Application>Microsoft Office PowerPoint</Application>
  <PresentationFormat>On-screen Show (4:3)</PresentationFormat>
  <Paragraphs>72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Hta10</dc:creator>
  <cp:lastModifiedBy>Hta10</cp:lastModifiedBy>
  <cp:revision>6</cp:revision>
  <dcterms:created xsi:type="dcterms:W3CDTF">2010-02-24T13:29:48Z</dcterms:created>
  <dcterms:modified xsi:type="dcterms:W3CDTF">2010-02-25T13:10:07Z</dcterms:modified>
</cp:coreProperties>
</file>