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62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2C5A22-D896-4355-BE3A-1C7A90610A37}" type="datetimeFigureOut">
              <a:rPr lang="en-US" smtClean="0"/>
              <a:t>2/25/2010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EFB1E5-3CC2-4238-8393-594618F06E6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2C5A22-D896-4355-BE3A-1C7A90610A37}" type="datetimeFigureOut">
              <a:rPr lang="en-US" smtClean="0"/>
              <a:t>2/25/2010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EFB1E5-3CC2-4238-8393-594618F06E6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2C5A22-D896-4355-BE3A-1C7A90610A37}" type="datetimeFigureOut">
              <a:rPr lang="en-US" smtClean="0"/>
              <a:t>2/25/2010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EFB1E5-3CC2-4238-8393-594618F06E6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2C5A22-D896-4355-BE3A-1C7A90610A37}" type="datetimeFigureOut">
              <a:rPr lang="en-US" smtClean="0"/>
              <a:t>2/25/2010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EFB1E5-3CC2-4238-8393-594618F06E6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2C5A22-D896-4355-BE3A-1C7A90610A37}" type="datetimeFigureOut">
              <a:rPr lang="en-US" smtClean="0"/>
              <a:t>2/25/2010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EFB1E5-3CC2-4238-8393-594618F06E6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2C5A22-D896-4355-BE3A-1C7A90610A37}" type="datetimeFigureOut">
              <a:rPr lang="en-US" smtClean="0"/>
              <a:t>2/25/2010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EFB1E5-3CC2-4238-8393-594618F06E6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2C5A22-D896-4355-BE3A-1C7A90610A37}" type="datetimeFigureOut">
              <a:rPr lang="en-US" smtClean="0"/>
              <a:t>2/25/2010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EFB1E5-3CC2-4238-8393-594618F06E6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2C5A22-D896-4355-BE3A-1C7A90610A37}" type="datetimeFigureOut">
              <a:rPr lang="en-US" smtClean="0"/>
              <a:t>2/25/2010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EFB1E5-3CC2-4238-8393-594618F06E6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2C5A22-D896-4355-BE3A-1C7A90610A37}" type="datetimeFigureOut">
              <a:rPr lang="en-US" smtClean="0"/>
              <a:t>2/25/2010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EFB1E5-3CC2-4238-8393-594618F06E6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2C5A22-D896-4355-BE3A-1C7A90610A37}" type="datetimeFigureOut">
              <a:rPr lang="en-US" smtClean="0"/>
              <a:t>2/25/2010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EFB1E5-3CC2-4238-8393-594618F06E6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2C5A22-D896-4355-BE3A-1C7A90610A37}" type="datetimeFigureOut">
              <a:rPr lang="en-US" smtClean="0"/>
              <a:t>2/25/2010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EFB1E5-3CC2-4238-8393-594618F06E6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2C5A22-D896-4355-BE3A-1C7A90610A37}" type="datetimeFigureOut">
              <a:rPr lang="en-US" smtClean="0"/>
              <a:t>2/25/2010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EFB1E5-3CC2-4238-8393-594618F06E68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62000" y="228600"/>
            <a:ext cx="7543800" cy="6324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Myspace</a:t>
            </a:r>
            <a:r>
              <a:rPr lang="en-US" dirty="0" smtClean="0"/>
              <a:t> and </a:t>
            </a:r>
            <a:r>
              <a:rPr lang="en-US" dirty="0" err="1" smtClean="0"/>
              <a:t>facebook</a:t>
            </a:r>
            <a:r>
              <a:rPr lang="en-US" dirty="0" smtClean="0"/>
              <a:t> are very much alike. They both could go through a lot of improvements </a:t>
            </a:r>
            <a:r>
              <a:rPr lang="en-US" dirty="0" err="1" smtClean="0"/>
              <a:t>tho</a:t>
            </a:r>
            <a:r>
              <a:rPr lang="en-US" dirty="0" smtClean="0"/>
              <a:t>. If I were able to change something about </a:t>
            </a:r>
            <a:r>
              <a:rPr lang="en-US" dirty="0" err="1" smtClean="0"/>
              <a:t>facebook</a:t>
            </a:r>
            <a:r>
              <a:rPr lang="en-US" dirty="0" smtClean="0"/>
              <a:t> it would be for them to make you be able to customize your profile more and have it to where you can have music. If I could change something about </a:t>
            </a:r>
            <a:r>
              <a:rPr lang="en-US" dirty="0" err="1" smtClean="0"/>
              <a:t>myspace</a:t>
            </a:r>
            <a:r>
              <a:rPr lang="en-US" dirty="0" smtClean="0"/>
              <a:t> it would be that more people get on it and that it </a:t>
            </a:r>
            <a:r>
              <a:rPr lang="en-US" dirty="0" err="1" smtClean="0"/>
              <a:t>werent</a:t>
            </a:r>
            <a:r>
              <a:rPr lang="en-US" dirty="0" smtClean="0"/>
              <a:t> as slow as it </a:t>
            </a:r>
            <a:r>
              <a:rPr lang="en-US" smtClean="0"/>
              <a:t>is right now.</a:t>
            </a:r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81</Words>
  <Application>Microsoft Office PowerPoint</Application>
  <PresentationFormat>On-screen Show (4:3)</PresentationFormat>
  <Paragraphs>1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Hta10</dc:creator>
  <cp:lastModifiedBy>Hta10</cp:lastModifiedBy>
  <cp:revision>1</cp:revision>
  <dcterms:created xsi:type="dcterms:W3CDTF">2010-02-25T13:33:07Z</dcterms:created>
  <dcterms:modified xsi:type="dcterms:W3CDTF">2010-02-25T13:37:12Z</dcterms:modified>
</cp:coreProperties>
</file>