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572B4-DDE3-411E-BE8B-831F634B9078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138D7-0C1C-4868-81DC-82C646EF1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572B4-DDE3-411E-BE8B-831F634B9078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138D7-0C1C-4868-81DC-82C646EF1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572B4-DDE3-411E-BE8B-831F634B9078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138D7-0C1C-4868-81DC-82C646EF1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572B4-DDE3-411E-BE8B-831F634B9078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138D7-0C1C-4868-81DC-82C646EF1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572B4-DDE3-411E-BE8B-831F634B9078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138D7-0C1C-4868-81DC-82C646EF1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572B4-DDE3-411E-BE8B-831F634B9078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138D7-0C1C-4868-81DC-82C646EF1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572B4-DDE3-411E-BE8B-831F634B9078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138D7-0C1C-4868-81DC-82C646EF1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572B4-DDE3-411E-BE8B-831F634B9078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138D7-0C1C-4868-81DC-82C646EF1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572B4-DDE3-411E-BE8B-831F634B9078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138D7-0C1C-4868-81DC-82C646EF1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572B4-DDE3-411E-BE8B-831F634B9078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138D7-0C1C-4868-81DC-82C646EF1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572B4-DDE3-411E-BE8B-831F634B9078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138D7-0C1C-4868-81DC-82C646EF1E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572B4-DDE3-411E-BE8B-831F634B9078}" type="datetimeFigureOut">
              <a:rPr lang="en-US" smtClean="0"/>
              <a:t>2/25/2010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138D7-0C1C-4868-81DC-82C646EF1E9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228600"/>
            <a:ext cx="8001000" cy="6400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 liquid design takes up 100% of the window </a:t>
            </a:r>
            <a:r>
              <a:rPr lang="en-US" dirty="0" err="1" smtClean="0"/>
              <a:t>reguardless</a:t>
            </a:r>
            <a:r>
              <a:rPr lang="en-US" dirty="0" smtClean="0"/>
              <a:t> of what you preset. There is no blank spaces to the left or right of </a:t>
            </a:r>
            <a:r>
              <a:rPr lang="en-US" smtClean="0"/>
              <a:t>the writing.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30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Hta10</dc:creator>
  <cp:lastModifiedBy>Hta10</cp:lastModifiedBy>
  <cp:revision>1</cp:revision>
  <dcterms:created xsi:type="dcterms:W3CDTF">2010-02-25T14:11:03Z</dcterms:created>
  <dcterms:modified xsi:type="dcterms:W3CDTF">2010-02-25T14:15:52Z</dcterms:modified>
</cp:coreProperties>
</file>