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253C93-4734-427F-9AB3-1EBE3C1AA4D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5E8111-3106-41B9-AEAC-8E4AB640D5B8}">
      <dgm:prSet phldrT="[Text]"/>
      <dgm:spPr/>
      <dgm:t>
        <a:bodyPr/>
        <a:lstStyle/>
        <a:p>
          <a:r>
            <a:rPr lang="en-US" dirty="0" smtClean="0"/>
            <a:t>Home Page</a:t>
          </a:r>
          <a:endParaRPr lang="en-US" dirty="0"/>
        </a:p>
      </dgm:t>
    </dgm:pt>
    <dgm:pt modelId="{D5CAAB76-A2F5-4C85-83C6-FAE6C5669C78}" type="parTrans" cxnId="{7F4CC7C1-A5E1-42DC-B0DE-9038F38A1FD9}">
      <dgm:prSet/>
      <dgm:spPr/>
      <dgm:t>
        <a:bodyPr/>
        <a:lstStyle/>
        <a:p>
          <a:endParaRPr lang="en-US"/>
        </a:p>
      </dgm:t>
    </dgm:pt>
    <dgm:pt modelId="{D7B07F7C-9260-4E9C-AA1C-8062DC7EADDD}" type="sibTrans" cxnId="{7F4CC7C1-A5E1-42DC-B0DE-9038F38A1FD9}">
      <dgm:prSet/>
      <dgm:spPr/>
      <dgm:t>
        <a:bodyPr/>
        <a:lstStyle/>
        <a:p>
          <a:endParaRPr lang="en-US"/>
        </a:p>
      </dgm:t>
    </dgm:pt>
    <dgm:pt modelId="{16C4A204-83A0-47BF-9399-15DC881AAFFA}">
      <dgm:prSet phldrT="[Text]"/>
      <dgm:spPr/>
      <dgm:t>
        <a:bodyPr/>
        <a:lstStyle/>
        <a:p>
          <a:r>
            <a:rPr lang="en-US" dirty="0" smtClean="0"/>
            <a:t>Photos</a:t>
          </a:r>
          <a:endParaRPr lang="en-US" dirty="0"/>
        </a:p>
      </dgm:t>
    </dgm:pt>
    <dgm:pt modelId="{2C25DAE8-A958-4EA3-AE65-A028804226E5}" type="parTrans" cxnId="{DF65F4A6-D4A8-4A8A-A63B-BA6A711B52F2}">
      <dgm:prSet/>
      <dgm:spPr/>
      <dgm:t>
        <a:bodyPr/>
        <a:lstStyle/>
        <a:p>
          <a:endParaRPr lang="en-US"/>
        </a:p>
      </dgm:t>
    </dgm:pt>
    <dgm:pt modelId="{AD0181DC-390D-431F-950F-E1DCEC23FD09}" type="sibTrans" cxnId="{DF65F4A6-D4A8-4A8A-A63B-BA6A711B52F2}">
      <dgm:prSet/>
      <dgm:spPr/>
      <dgm:t>
        <a:bodyPr/>
        <a:lstStyle/>
        <a:p>
          <a:endParaRPr lang="en-US"/>
        </a:p>
      </dgm:t>
    </dgm:pt>
    <dgm:pt modelId="{E0EC52F0-B120-4680-B8FD-AB2BBE139BAA}">
      <dgm:prSet phldrT="[Text]"/>
      <dgm:spPr/>
      <dgm:t>
        <a:bodyPr/>
        <a:lstStyle/>
        <a:p>
          <a:r>
            <a:rPr lang="en-US" dirty="0" smtClean="0"/>
            <a:t>Animals</a:t>
          </a:r>
          <a:endParaRPr lang="en-US" dirty="0"/>
        </a:p>
      </dgm:t>
    </dgm:pt>
    <dgm:pt modelId="{40DDC254-CC15-4BC8-BB6C-5E0460957A20}" type="parTrans" cxnId="{BD0A0614-7529-4BC3-AC12-74BD4032EEAF}">
      <dgm:prSet/>
      <dgm:spPr/>
      <dgm:t>
        <a:bodyPr/>
        <a:lstStyle/>
        <a:p>
          <a:endParaRPr lang="en-US"/>
        </a:p>
      </dgm:t>
    </dgm:pt>
    <dgm:pt modelId="{285DC708-B2F2-4B00-9961-1E6F53A52AC9}" type="sibTrans" cxnId="{BD0A0614-7529-4BC3-AC12-74BD4032EEAF}">
      <dgm:prSet/>
      <dgm:spPr/>
      <dgm:t>
        <a:bodyPr/>
        <a:lstStyle/>
        <a:p>
          <a:endParaRPr lang="en-US"/>
        </a:p>
      </dgm:t>
    </dgm:pt>
    <dgm:pt modelId="{625A8718-6AB5-4845-BF97-FB383F93C526}">
      <dgm:prSet phldrT="[Text]"/>
      <dgm:spPr/>
      <dgm:t>
        <a:bodyPr/>
        <a:lstStyle/>
        <a:p>
          <a:r>
            <a:rPr lang="en-US" dirty="0" smtClean="0"/>
            <a:t>Landscape</a:t>
          </a:r>
          <a:endParaRPr lang="en-US" dirty="0"/>
        </a:p>
      </dgm:t>
    </dgm:pt>
    <dgm:pt modelId="{ED6592F1-5439-4AE1-BFD7-82BBF5623D80}" type="parTrans" cxnId="{4EC73220-37F2-4716-BA99-3AEEADCE8F06}">
      <dgm:prSet/>
      <dgm:spPr/>
      <dgm:t>
        <a:bodyPr/>
        <a:lstStyle/>
        <a:p>
          <a:endParaRPr lang="en-US"/>
        </a:p>
      </dgm:t>
    </dgm:pt>
    <dgm:pt modelId="{0BAF451F-B2FF-4105-A788-48DD4072C545}" type="sibTrans" cxnId="{4EC73220-37F2-4716-BA99-3AEEADCE8F06}">
      <dgm:prSet/>
      <dgm:spPr/>
      <dgm:t>
        <a:bodyPr/>
        <a:lstStyle/>
        <a:p>
          <a:endParaRPr lang="en-US"/>
        </a:p>
      </dgm:t>
    </dgm:pt>
    <dgm:pt modelId="{0A33B66E-004D-4A8A-A098-1F5050AD6744}">
      <dgm:prSet phldrT="[Text]"/>
      <dgm:spPr/>
      <dgm:t>
        <a:bodyPr/>
        <a:lstStyle/>
        <a:p>
          <a:r>
            <a:rPr lang="en-US" dirty="0" smtClean="0"/>
            <a:t>Contact Information</a:t>
          </a:r>
          <a:endParaRPr lang="en-US" dirty="0"/>
        </a:p>
      </dgm:t>
    </dgm:pt>
    <dgm:pt modelId="{3B8578EC-01AB-4733-B3C3-2C6B21B982D4}" type="parTrans" cxnId="{42D84861-F280-46CF-8C62-03D8823E0E69}">
      <dgm:prSet/>
      <dgm:spPr/>
      <dgm:t>
        <a:bodyPr/>
        <a:lstStyle/>
        <a:p>
          <a:endParaRPr lang="en-US"/>
        </a:p>
      </dgm:t>
    </dgm:pt>
    <dgm:pt modelId="{D7B58D29-77FC-47F9-A3BA-E79DA256619D}" type="sibTrans" cxnId="{42D84861-F280-46CF-8C62-03D8823E0E69}">
      <dgm:prSet/>
      <dgm:spPr/>
      <dgm:t>
        <a:bodyPr/>
        <a:lstStyle/>
        <a:p>
          <a:endParaRPr lang="en-US"/>
        </a:p>
      </dgm:t>
    </dgm:pt>
    <dgm:pt modelId="{6CD9DD46-9499-4CCE-B0D8-EA753BCFE5BA}" type="pres">
      <dgm:prSet presAssocID="{54253C93-4734-427F-9AB3-1EBE3C1AA4D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D786946-0746-40E6-B512-0AFE567D60AE}" type="pres">
      <dgm:prSet presAssocID="{305E8111-3106-41B9-AEAC-8E4AB640D5B8}" presName="hierRoot1" presStyleCnt="0"/>
      <dgm:spPr/>
    </dgm:pt>
    <dgm:pt modelId="{F1A91B6F-08EA-48CB-8933-559E62F6EAD0}" type="pres">
      <dgm:prSet presAssocID="{305E8111-3106-41B9-AEAC-8E4AB640D5B8}" presName="composite" presStyleCnt="0"/>
      <dgm:spPr/>
    </dgm:pt>
    <dgm:pt modelId="{962A2358-64B3-4635-80CC-0C1E4E5B2D67}" type="pres">
      <dgm:prSet presAssocID="{305E8111-3106-41B9-AEAC-8E4AB640D5B8}" presName="background" presStyleLbl="node0" presStyleIdx="0" presStyleCnt="1"/>
      <dgm:spPr/>
    </dgm:pt>
    <dgm:pt modelId="{EE722963-77BD-48CA-83BE-6BF982861A92}" type="pres">
      <dgm:prSet presAssocID="{305E8111-3106-41B9-AEAC-8E4AB640D5B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E2BFCA-89D6-48F5-AF84-CE8B260E2E72}" type="pres">
      <dgm:prSet presAssocID="{305E8111-3106-41B9-AEAC-8E4AB640D5B8}" presName="hierChild2" presStyleCnt="0"/>
      <dgm:spPr/>
    </dgm:pt>
    <dgm:pt modelId="{81ED584E-4D33-4B16-81C2-45ACE7C05CDE}" type="pres">
      <dgm:prSet presAssocID="{2C25DAE8-A958-4EA3-AE65-A028804226E5}" presName="Name10" presStyleLbl="parChTrans1D2" presStyleIdx="0" presStyleCnt="2"/>
      <dgm:spPr/>
    </dgm:pt>
    <dgm:pt modelId="{4F0915A4-D79C-41B5-8431-281916448232}" type="pres">
      <dgm:prSet presAssocID="{16C4A204-83A0-47BF-9399-15DC881AAFFA}" presName="hierRoot2" presStyleCnt="0"/>
      <dgm:spPr/>
    </dgm:pt>
    <dgm:pt modelId="{5E13506C-CAD3-4AB9-A20A-C473EDF56AE1}" type="pres">
      <dgm:prSet presAssocID="{16C4A204-83A0-47BF-9399-15DC881AAFFA}" presName="composite2" presStyleCnt="0"/>
      <dgm:spPr/>
    </dgm:pt>
    <dgm:pt modelId="{7D56E973-A7B5-40CD-85A5-4384B284C78E}" type="pres">
      <dgm:prSet presAssocID="{16C4A204-83A0-47BF-9399-15DC881AAFFA}" presName="background2" presStyleLbl="node2" presStyleIdx="0" presStyleCnt="2"/>
      <dgm:spPr/>
    </dgm:pt>
    <dgm:pt modelId="{AE9AA18D-253E-4329-928C-1631D0572141}" type="pres">
      <dgm:prSet presAssocID="{16C4A204-83A0-47BF-9399-15DC881AAFFA}" presName="text2" presStyleLbl="fgAcc2" presStyleIdx="0" presStyleCnt="2">
        <dgm:presLayoutVars>
          <dgm:chPref val="3"/>
        </dgm:presLayoutVars>
      </dgm:prSet>
      <dgm:spPr/>
    </dgm:pt>
    <dgm:pt modelId="{BF5F3635-9648-450C-BC65-33AD8D71DFCF}" type="pres">
      <dgm:prSet presAssocID="{16C4A204-83A0-47BF-9399-15DC881AAFFA}" presName="hierChild3" presStyleCnt="0"/>
      <dgm:spPr/>
    </dgm:pt>
    <dgm:pt modelId="{BF4BFFED-41E0-4E0C-B89A-22C3888D2438}" type="pres">
      <dgm:prSet presAssocID="{40DDC254-CC15-4BC8-BB6C-5E0460957A20}" presName="Name17" presStyleLbl="parChTrans1D3" presStyleIdx="0" presStyleCnt="2"/>
      <dgm:spPr/>
    </dgm:pt>
    <dgm:pt modelId="{1FD90210-2E40-4D0F-B635-26001975C2BD}" type="pres">
      <dgm:prSet presAssocID="{E0EC52F0-B120-4680-B8FD-AB2BBE139BAA}" presName="hierRoot3" presStyleCnt="0"/>
      <dgm:spPr/>
    </dgm:pt>
    <dgm:pt modelId="{0736256C-276B-4011-B43B-5B5FB96BCA60}" type="pres">
      <dgm:prSet presAssocID="{E0EC52F0-B120-4680-B8FD-AB2BBE139BAA}" presName="composite3" presStyleCnt="0"/>
      <dgm:spPr/>
    </dgm:pt>
    <dgm:pt modelId="{28C13496-E433-46A2-918C-07C39C7C23DA}" type="pres">
      <dgm:prSet presAssocID="{E0EC52F0-B120-4680-B8FD-AB2BBE139BAA}" presName="background3" presStyleLbl="node3" presStyleIdx="0" presStyleCnt="2"/>
      <dgm:spPr/>
    </dgm:pt>
    <dgm:pt modelId="{40FED3EE-D562-4E7C-8985-B70CC62A0602}" type="pres">
      <dgm:prSet presAssocID="{E0EC52F0-B120-4680-B8FD-AB2BBE139BAA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1928DF-CFE3-4964-9D98-1D3DBFEA4BE1}" type="pres">
      <dgm:prSet presAssocID="{E0EC52F0-B120-4680-B8FD-AB2BBE139BAA}" presName="hierChild4" presStyleCnt="0"/>
      <dgm:spPr/>
    </dgm:pt>
    <dgm:pt modelId="{0B002AC5-6F0E-4E39-8618-AFC996B45403}" type="pres">
      <dgm:prSet presAssocID="{ED6592F1-5439-4AE1-BFD7-82BBF5623D80}" presName="Name17" presStyleLbl="parChTrans1D3" presStyleIdx="1" presStyleCnt="2"/>
      <dgm:spPr/>
    </dgm:pt>
    <dgm:pt modelId="{B4139F26-8240-4BF5-807A-4292364FFF8C}" type="pres">
      <dgm:prSet presAssocID="{625A8718-6AB5-4845-BF97-FB383F93C526}" presName="hierRoot3" presStyleCnt="0"/>
      <dgm:spPr/>
    </dgm:pt>
    <dgm:pt modelId="{82F7A8B2-20E4-49EB-9F3C-0C931C82C1E7}" type="pres">
      <dgm:prSet presAssocID="{625A8718-6AB5-4845-BF97-FB383F93C526}" presName="composite3" presStyleCnt="0"/>
      <dgm:spPr/>
    </dgm:pt>
    <dgm:pt modelId="{A39B933A-07D9-47E9-9FB2-AADF5AA1A836}" type="pres">
      <dgm:prSet presAssocID="{625A8718-6AB5-4845-BF97-FB383F93C526}" presName="background3" presStyleLbl="node3" presStyleIdx="1" presStyleCnt="2"/>
      <dgm:spPr/>
    </dgm:pt>
    <dgm:pt modelId="{6AA6C0CF-745B-49ED-A2AE-3BE67B04946D}" type="pres">
      <dgm:prSet presAssocID="{625A8718-6AB5-4845-BF97-FB383F93C526}" presName="text3" presStyleLbl="fgAcc3" presStyleIdx="1" presStyleCnt="2">
        <dgm:presLayoutVars>
          <dgm:chPref val="3"/>
        </dgm:presLayoutVars>
      </dgm:prSet>
      <dgm:spPr/>
    </dgm:pt>
    <dgm:pt modelId="{6BC69FA1-2783-4EBE-873B-6D011B28A36B}" type="pres">
      <dgm:prSet presAssocID="{625A8718-6AB5-4845-BF97-FB383F93C526}" presName="hierChild4" presStyleCnt="0"/>
      <dgm:spPr/>
    </dgm:pt>
    <dgm:pt modelId="{F5EB94E7-7CE9-46C5-84DB-ABCE6DAAD030}" type="pres">
      <dgm:prSet presAssocID="{3B8578EC-01AB-4733-B3C3-2C6B21B982D4}" presName="Name10" presStyleLbl="parChTrans1D2" presStyleIdx="1" presStyleCnt="2"/>
      <dgm:spPr/>
    </dgm:pt>
    <dgm:pt modelId="{B344AC51-CB17-4C65-B1DC-DCFA693CF589}" type="pres">
      <dgm:prSet presAssocID="{0A33B66E-004D-4A8A-A098-1F5050AD6744}" presName="hierRoot2" presStyleCnt="0"/>
      <dgm:spPr/>
    </dgm:pt>
    <dgm:pt modelId="{C2DBFAEB-C23C-4515-8DCE-F5C8C1A2C9AA}" type="pres">
      <dgm:prSet presAssocID="{0A33B66E-004D-4A8A-A098-1F5050AD6744}" presName="composite2" presStyleCnt="0"/>
      <dgm:spPr/>
    </dgm:pt>
    <dgm:pt modelId="{A963313C-DCC0-496A-838A-ADD0FD561AC8}" type="pres">
      <dgm:prSet presAssocID="{0A33B66E-004D-4A8A-A098-1F5050AD6744}" presName="background2" presStyleLbl="node2" presStyleIdx="1" presStyleCnt="2"/>
      <dgm:spPr/>
    </dgm:pt>
    <dgm:pt modelId="{9BF17E8E-5CEE-4D3F-8510-03338F8F9654}" type="pres">
      <dgm:prSet presAssocID="{0A33B66E-004D-4A8A-A098-1F5050AD6744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5EA882-9EA0-4B43-BADF-F62B02816EFE}" type="pres">
      <dgm:prSet presAssocID="{0A33B66E-004D-4A8A-A098-1F5050AD6744}" presName="hierChild3" presStyleCnt="0"/>
      <dgm:spPr/>
    </dgm:pt>
  </dgm:ptLst>
  <dgm:cxnLst>
    <dgm:cxn modelId="{B8728D46-5CA7-4FE7-8DC9-98F273B1C905}" type="presOf" srcId="{16C4A204-83A0-47BF-9399-15DC881AAFFA}" destId="{AE9AA18D-253E-4329-928C-1631D0572141}" srcOrd="0" destOrd="0" presId="urn:microsoft.com/office/officeart/2005/8/layout/hierarchy1"/>
    <dgm:cxn modelId="{B518E428-7C7E-4581-B108-E2F9EB2C435B}" type="presOf" srcId="{305E8111-3106-41B9-AEAC-8E4AB640D5B8}" destId="{EE722963-77BD-48CA-83BE-6BF982861A92}" srcOrd="0" destOrd="0" presId="urn:microsoft.com/office/officeart/2005/8/layout/hierarchy1"/>
    <dgm:cxn modelId="{3E29A134-A5A1-40DE-821B-33528A052694}" type="presOf" srcId="{ED6592F1-5439-4AE1-BFD7-82BBF5623D80}" destId="{0B002AC5-6F0E-4E39-8618-AFC996B45403}" srcOrd="0" destOrd="0" presId="urn:microsoft.com/office/officeart/2005/8/layout/hierarchy1"/>
    <dgm:cxn modelId="{C6A6ED01-F850-404F-AB7F-E9CE9EA19BA4}" type="presOf" srcId="{2C25DAE8-A958-4EA3-AE65-A028804226E5}" destId="{81ED584E-4D33-4B16-81C2-45ACE7C05CDE}" srcOrd="0" destOrd="0" presId="urn:microsoft.com/office/officeart/2005/8/layout/hierarchy1"/>
    <dgm:cxn modelId="{BD0A0614-7529-4BC3-AC12-74BD4032EEAF}" srcId="{16C4A204-83A0-47BF-9399-15DC881AAFFA}" destId="{E0EC52F0-B120-4680-B8FD-AB2BBE139BAA}" srcOrd="0" destOrd="0" parTransId="{40DDC254-CC15-4BC8-BB6C-5E0460957A20}" sibTransId="{285DC708-B2F2-4B00-9961-1E6F53A52AC9}"/>
    <dgm:cxn modelId="{CA7E102F-461D-4352-A39A-624044E7485A}" type="presOf" srcId="{40DDC254-CC15-4BC8-BB6C-5E0460957A20}" destId="{BF4BFFED-41E0-4E0C-B89A-22C3888D2438}" srcOrd="0" destOrd="0" presId="urn:microsoft.com/office/officeart/2005/8/layout/hierarchy1"/>
    <dgm:cxn modelId="{7F4CC7C1-A5E1-42DC-B0DE-9038F38A1FD9}" srcId="{54253C93-4734-427F-9AB3-1EBE3C1AA4DA}" destId="{305E8111-3106-41B9-AEAC-8E4AB640D5B8}" srcOrd="0" destOrd="0" parTransId="{D5CAAB76-A2F5-4C85-83C6-FAE6C5669C78}" sibTransId="{D7B07F7C-9260-4E9C-AA1C-8062DC7EADDD}"/>
    <dgm:cxn modelId="{CA36269B-09B0-4767-B35B-DC975B79FC7B}" type="presOf" srcId="{625A8718-6AB5-4845-BF97-FB383F93C526}" destId="{6AA6C0CF-745B-49ED-A2AE-3BE67B04946D}" srcOrd="0" destOrd="0" presId="urn:microsoft.com/office/officeart/2005/8/layout/hierarchy1"/>
    <dgm:cxn modelId="{DF65F4A6-D4A8-4A8A-A63B-BA6A711B52F2}" srcId="{305E8111-3106-41B9-AEAC-8E4AB640D5B8}" destId="{16C4A204-83A0-47BF-9399-15DC881AAFFA}" srcOrd="0" destOrd="0" parTransId="{2C25DAE8-A958-4EA3-AE65-A028804226E5}" sibTransId="{AD0181DC-390D-431F-950F-E1DCEC23FD09}"/>
    <dgm:cxn modelId="{42D84861-F280-46CF-8C62-03D8823E0E69}" srcId="{305E8111-3106-41B9-AEAC-8E4AB640D5B8}" destId="{0A33B66E-004D-4A8A-A098-1F5050AD6744}" srcOrd="1" destOrd="0" parTransId="{3B8578EC-01AB-4733-B3C3-2C6B21B982D4}" sibTransId="{D7B58D29-77FC-47F9-A3BA-E79DA256619D}"/>
    <dgm:cxn modelId="{2E7539E1-E22E-4BAB-8325-A061F1F6843F}" type="presOf" srcId="{E0EC52F0-B120-4680-B8FD-AB2BBE139BAA}" destId="{40FED3EE-D562-4E7C-8985-B70CC62A0602}" srcOrd="0" destOrd="0" presId="urn:microsoft.com/office/officeart/2005/8/layout/hierarchy1"/>
    <dgm:cxn modelId="{C22D02EA-953C-45E8-9433-4CE8D6E0DD70}" type="presOf" srcId="{54253C93-4734-427F-9AB3-1EBE3C1AA4DA}" destId="{6CD9DD46-9499-4CCE-B0D8-EA753BCFE5BA}" srcOrd="0" destOrd="0" presId="urn:microsoft.com/office/officeart/2005/8/layout/hierarchy1"/>
    <dgm:cxn modelId="{A94501D0-BCE5-42E4-BADF-737D9B6A1622}" type="presOf" srcId="{3B8578EC-01AB-4733-B3C3-2C6B21B982D4}" destId="{F5EB94E7-7CE9-46C5-84DB-ABCE6DAAD030}" srcOrd="0" destOrd="0" presId="urn:microsoft.com/office/officeart/2005/8/layout/hierarchy1"/>
    <dgm:cxn modelId="{4EC73220-37F2-4716-BA99-3AEEADCE8F06}" srcId="{16C4A204-83A0-47BF-9399-15DC881AAFFA}" destId="{625A8718-6AB5-4845-BF97-FB383F93C526}" srcOrd="1" destOrd="0" parTransId="{ED6592F1-5439-4AE1-BFD7-82BBF5623D80}" sibTransId="{0BAF451F-B2FF-4105-A788-48DD4072C545}"/>
    <dgm:cxn modelId="{108E08EE-4050-45AC-B784-876D45025450}" type="presOf" srcId="{0A33B66E-004D-4A8A-A098-1F5050AD6744}" destId="{9BF17E8E-5CEE-4D3F-8510-03338F8F9654}" srcOrd="0" destOrd="0" presId="urn:microsoft.com/office/officeart/2005/8/layout/hierarchy1"/>
    <dgm:cxn modelId="{133338AD-9427-427B-8467-EF315C0BC7E3}" type="presParOf" srcId="{6CD9DD46-9499-4CCE-B0D8-EA753BCFE5BA}" destId="{DD786946-0746-40E6-B512-0AFE567D60AE}" srcOrd="0" destOrd="0" presId="urn:microsoft.com/office/officeart/2005/8/layout/hierarchy1"/>
    <dgm:cxn modelId="{12C3E8FE-07A3-4A10-9A7F-0F6B8C0A5B8D}" type="presParOf" srcId="{DD786946-0746-40E6-B512-0AFE567D60AE}" destId="{F1A91B6F-08EA-48CB-8933-559E62F6EAD0}" srcOrd="0" destOrd="0" presId="urn:microsoft.com/office/officeart/2005/8/layout/hierarchy1"/>
    <dgm:cxn modelId="{CCEA61A0-599F-421A-8DA7-3ED27F4CA9A7}" type="presParOf" srcId="{F1A91B6F-08EA-48CB-8933-559E62F6EAD0}" destId="{962A2358-64B3-4635-80CC-0C1E4E5B2D67}" srcOrd="0" destOrd="0" presId="urn:microsoft.com/office/officeart/2005/8/layout/hierarchy1"/>
    <dgm:cxn modelId="{255FD00C-8F8B-486B-B688-58FD3C911267}" type="presParOf" srcId="{F1A91B6F-08EA-48CB-8933-559E62F6EAD0}" destId="{EE722963-77BD-48CA-83BE-6BF982861A92}" srcOrd="1" destOrd="0" presId="urn:microsoft.com/office/officeart/2005/8/layout/hierarchy1"/>
    <dgm:cxn modelId="{BCFA8510-409D-4E58-8C82-9A185E97E109}" type="presParOf" srcId="{DD786946-0746-40E6-B512-0AFE567D60AE}" destId="{43E2BFCA-89D6-48F5-AF84-CE8B260E2E72}" srcOrd="1" destOrd="0" presId="urn:microsoft.com/office/officeart/2005/8/layout/hierarchy1"/>
    <dgm:cxn modelId="{2141F13E-B75B-418A-A281-BB499984696D}" type="presParOf" srcId="{43E2BFCA-89D6-48F5-AF84-CE8B260E2E72}" destId="{81ED584E-4D33-4B16-81C2-45ACE7C05CDE}" srcOrd="0" destOrd="0" presId="urn:microsoft.com/office/officeart/2005/8/layout/hierarchy1"/>
    <dgm:cxn modelId="{02380DDE-93F3-4BEC-907C-7903417669A9}" type="presParOf" srcId="{43E2BFCA-89D6-48F5-AF84-CE8B260E2E72}" destId="{4F0915A4-D79C-41B5-8431-281916448232}" srcOrd="1" destOrd="0" presId="urn:microsoft.com/office/officeart/2005/8/layout/hierarchy1"/>
    <dgm:cxn modelId="{25B1589A-3260-4D4F-B273-2FD619812F39}" type="presParOf" srcId="{4F0915A4-D79C-41B5-8431-281916448232}" destId="{5E13506C-CAD3-4AB9-A20A-C473EDF56AE1}" srcOrd="0" destOrd="0" presId="urn:microsoft.com/office/officeart/2005/8/layout/hierarchy1"/>
    <dgm:cxn modelId="{99FFA62D-9569-4EE2-8FB5-FF90C9891692}" type="presParOf" srcId="{5E13506C-CAD3-4AB9-A20A-C473EDF56AE1}" destId="{7D56E973-A7B5-40CD-85A5-4384B284C78E}" srcOrd="0" destOrd="0" presId="urn:microsoft.com/office/officeart/2005/8/layout/hierarchy1"/>
    <dgm:cxn modelId="{4E104B32-D447-4C6B-BA5A-35114B25CE14}" type="presParOf" srcId="{5E13506C-CAD3-4AB9-A20A-C473EDF56AE1}" destId="{AE9AA18D-253E-4329-928C-1631D0572141}" srcOrd="1" destOrd="0" presId="urn:microsoft.com/office/officeart/2005/8/layout/hierarchy1"/>
    <dgm:cxn modelId="{22D1DEDE-A536-4FC2-9E29-E711997C0B2B}" type="presParOf" srcId="{4F0915A4-D79C-41B5-8431-281916448232}" destId="{BF5F3635-9648-450C-BC65-33AD8D71DFCF}" srcOrd="1" destOrd="0" presId="urn:microsoft.com/office/officeart/2005/8/layout/hierarchy1"/>
    <dgm:cxn modelId="{59C92B34-8889-4831-8286-D8EA811A8D76}" type="presParOf" srcId="{BF5F3635-9648-450C-BC65-33AD8D71DFCF}" destId="{BF4BFFED-41E0-4E0C-B89A-22C3888D2438}" srcOrd="0" destOrd="0" presId="urn:microsoft.com/office/officeart/2005/8/layout/hierarchy1"/>
    <dgm:cxn modelId="{AB8D5477-E31F-4ADE-9C86-1A8664E05FD3}" type="presParOf" srcId="{BF5F3635-9648-450C-BC65-33AD8D71DFCF}" destId="{1FD90210-2E40-4D0F-B635-26001975C2BD}" srcOrd="1" destOrd="0" presId="urn:microsoft.com/office/officeart/2005/8/layout/hierarchy1"/>
    <dgm:cxn modelId="{4028023F-2C1D-4A78-9DBB-FF7069A4D992}" type="presParOf" srcId="{1FD90210-2E40-4D0F-B635-26001975C2BD}" destId="{0736256C-276B-4011-B43B-5B5FB96BCA60}" srcOrd="0" destOrd="0" presId="urn:microsoft.com/office/officeart/2005/8/layout/hierarchy1"/>
    <dgm:cxn modelId="{7B392710-9698-472A-8CC2-6333115ACF38}" type="presParOf" srcId="{0736256C-276B-4011-B43B-5B5FB96BCA60}" destId="{28C13496-E433-46A2-918C-07C39C7C23DA}" srcOrd="0" destOrd="0" presId="urn:microsoft.com/office/officeart/2005/8/layout/hierarchy1"/>
    <dgm:cxn modelId="{A50DCB3D-3C1C-4902-8176-1AEDC92D7B6E}" type="presParOf" srcId="{0736256C-276B-4011-B43B-5B5FB96BCA60}" destId="{40FED3EE-D562-4E7C-8985-B70CC62A0602}" srcOrd="1" destOrd="0" presId="urn:microsoft.com/office/officeart/2005/8/layout/hierarchy1"/>
    <dgm:cxn modelId="{214B31A3-43AB-4114-9FAA-ABFF8DDBE6A8}" type="presParOf" srcId="{1FD90210-2E40-4D0F-B635-26001975C2BD}" destId="{B61928DF-CFE3-4964-9D98-1D3DBFEA4BE1}" srcOrd="1" destOrd="0" presId="urn:microsoft.com/office/officeart/2005/8/layout/hierarchy1"/>
    <dgm:cxn modelId="{48DEE0A6-B712-495A-8C9D-3FCF72A90D12}" type="presParOf" srcId="{BF5F3635-9648-450C-BC65-33AD8D71DFCF}" destId="{0B002AC5-6F0E-4E39-8618-AFC996B45403}" srcOrd="2" destOrd="0" presId="urn:microsoft.com/office/officeart/2005/8/layout/hierarchy1"/>
    <dgm:cxn modelId="{0AC20C0C-2AB6-4CD5-ABE2-D6722E48B77F}" type="presParOf" srcId="{BF5F3635-9648-450C-BC65-33AD8D71DFCF}" destId="{B4139F26-8240-4BF5-807A-4292364FFF8C}" srcOrd="3" destOrd="0" presId="urn:microsoft.com/office/officeart/2005/8/layout/hierarchy1"/>
    <dgm:cxn modelId="{7EA1E3B3-CAAC-4B28-9BDF-91610491ABB7}" type="presParOf" srcId="{B4139F26-8240-4BF5-807A-4292364FFF8C}" destId="{82F7A8B2-20E4-49EB-9F3C-0C931C82C1E7}" srcOrd="0" destOrd="0" presId="urn:microsoft.com/office/officeart/2005/8/layout/hierarchy1"/>
    <dgm:cxn modelId="{85D9598C-57AC-4A3B-8858-3C8D1819D515}" type="presParOf" srcId="{82F7A8B2-20E4-49EB-9F3C-0C931C82C1E7}" destId="{A39B933A-07D9-47E9-9FB2-AADF5AA1A836}" srcOrd="0" destOrd="0" presId="urn:microsoft.com/office/officeart/2005/8/layout/hierarchy1"/>
    <dgm:cxn modelId="{10807A63-8F77-4ECB-8BB2-CF18F3BD593D}" type="presParOf" srcId="{82F7A8B2-20E4-49EB-9F3C-0C931C82C1E7}" destId="{6AA6C0CF-745B-49ED-A2AE-3BE67B04946D}" srcOrd="1" destOrd="0" presId="urn:microsoft.com/office/officeart/2005/8/layout/hierarchy1"/>
    <dgm:cxn modelId="{0B575711-33AE-45F0-AA63-F72928A4AFF5}" type="presParOf" srcId="{B4139F26-8240-4BF5-807A-4292364FFF8C}" destId="{6BC69FA1-2783-4EBE-873B-6D011B28A36B}" srcOrd="1" destOrd="0" presId="urn:microsoft.com/office/officeart/2005/8/layout/hierarchy1"/>
    <dgm:cxn modelId="{27B93B47-3D0E-4F1D-B3D0-E3018701D16E}" type="presParOf" srcId="{43E2BFCA-89D6-48F5-AF84-CE8B260E2E72}" destId="{F5EB94E7-7CE9-46C5-84DB-ABCE6DAAD030}" srcOrd="2" destOrd="0" presId="urn:microsoft.com/office/officeart/2005/8/layout/hierarchy1"/>
    <dgm:cxn modelId="{726D2616-CDFF-4120-95DE-B32F3901FE20}" type="presParOf" srcId="{43E2BFCA-89D6-48F5-AF84-CE8B260E2E72}" destId="{B344AC51-CB17-4C65-B1DC-DCFA693CF589}" srcOrd="3" destOrd="0" presId="urn:microsoft.com/office/officeart/2005/8/layout/hierarchy1"/>
    <dgm:cxn modelId="{A0253570-80EF-4C7C-9BA3-CE6439FB3F75}" type="presParOf" srcId="{B344AC51-CB17-4C65-B1DC-DCFA693CF589}" destId="{C2DBFAEB-C23C-4515-8DCE-F5C8C1A2C9AA}" srcOrd="0" destOrd="0" presId="urn:microsoft.com/office/officeart/2005/8/layout/hierarchy1"/>
    <dgm:cxn modelId="{8E92B556-11C5-422A-8384-1C0995F5595E}" type="presParOf" srcId="{C2DBFAEB-C23C-4515-8DCE-F5C8C1A2C9AA}" destId="{A963313C-DCC0-496A-838A-ADD0FD561AC8}" srcOrd="0" destOrd="0" presId="urn:microsoft.com/office/officeart/2005/8/layout/hierarchy1"/>
    <dgm:cxn modelId="{09F98F86-E56F-4BD9-B3F6-AACF0496F94E}" type="presParOf" srcId="{C2DBFAEB-C23C-4515-8DCE-F5C8C1A2C9AA}" destId="{9BF17E8E-5CEE-4D3F-8510-03338F8F9654}" srcOrd="1" destOrd="0" presId="urn:microsoft.com/office/officeart/2005/8/layout/hierarchy1"/>
    <dgm:cxn modelId="{2AE30D6B-8092-40DC-9BD3-760FB95CCA1A}" type="presParOf" srcId="{B344AC51-CB17-4C65-B1DC-DCFA693CF589}" destId="{1A5EA882-9EA0-4B43-BADF-F62B02816EF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C01889-4F9B-4DC1-878F-D8B3B1265F5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BE9EB0-FA09-4B71-8FEA-AC754A7368EE}">
      <dgm:prSet phldrT="[Text]"/>
      <dgm:spPr/>
      <dgm:t>
        <a:bodyPr/>
        <a:lstStyle/>
        <a:p>
          <a:r>
            <a:rPr lang="en-US" dirty="0" smtClean="0"/>
            <a:t>Just Throw Me Home Page</a:t>
          </a:r>
          <a:endParaRPr lang="en-US" dirty="0"/>
        </a:p>
      </dgm:t>
    </dgm:pt>
    <dgm:pt modelId="{11FBBBEA-3793-4984-B03C-28B8B9F5B7BC}" type="parTrans" cxnId="{932208D5-2595-4799-BE2C-D14E13E82F55}">
      <dgm:prSet/>
      <dgm:spPr/>
      <dgm:t>
        <a:bodyPr/>
        <a:lstStyle/>
        <a:p>
          <a:endParaRPr lang="en-US"/>
        </a:p>
      </dgm:t>
    </dgm:pt>
    <dgm:pt modelId="{0EEC54AA-F317-48CD-AAC1-53F568C03A94}" type="sibTrans" cxnId="{932208D5-2595-4799-BE2C-D14E13E82F55}">
      <dgm:prSet/>
      <dgm:spPr/>
      <dgm:t>
        <a:bodyPr/>
        <a:lstStyle/>
        <a:p>
          <a:endParaRPr lang="en-US"/>
        </a:p>
      </dgm:t>
    </dgm:pt>
    <dgm:pt modelId="{0E1C80B0-6DD0-4A0B-A4C5-E6B07C30BC7C}">
      <dgm:prSet phldrT="[Text]"/>
      <dgm:spPr/>
      <dgm:t>
        <a:bodyPr/>
        <a:lstStyle/>
        <a:p>
          <a:r>
            <a:rPr lang="en-US" dirty="0" smtClean="0"/>
            <a:t>Order Page</a:t>
          </a:r>
          <a:endParaRPr lang="en-US" dirty="0"/>
        </a:p>
      </dgm:t>
    </dgm:pt>
    <dgm:pt modelId="{BBDE2CE6-04FE-4614-80DF-729C7179C362}" type="parTrans" cxnId="{33EDE3A1-EAE6-42E5-BC00-79CB2E672DFD}">
      <dgm:prSet/>
      <dgm:spPr/>
      <dgm:t>
        <a:bodyPr/>
        <a:lstStyle/>
        <a:p>
          <a:endParaRPr lang="en-US"/>
        </a:p>
      </dgm:t>
    </dgm:pt>
    <dgm:pt modelId="{11B61F7C-BE3E-427E-9B7E-126D06032E8E}" type="sibTrans" cxnId="{33EDE3A1-EAE6-42E5-BC00-79CB2E672DFD}">
      <dgm:prSet/>
      <dgm:spPr/>
      <dgm:t>
        <a:bodyPr/>
        <a:lstStyle/>
        <a:p>
          <a:endParaRPr lang="en-US"/>
        </a:p>
      </dgm:t>
    </dgm:pt>
    <dgm:pt modelId="{8FBFC84A-9307-4C57-8ACB-4549DF97E926}">
      <dgm:prSet phldrT="[Text]"/>
      <dgm:spPr/>
      <dgm:t>
        <a:bodyPr/>
        <a:lstStyle/>
        <a:p>
          <a:r>
            <a:rPr lang="en-US" dirty="0" smtClean="0"/>
            <a:t>Pillows</a:t>
          </a:r>
          <a:endParaRPr lang="en-US" dirty="0"/>
        </a:p>
      </dgm:t>
    </dgm:pt>
    <dgm:pt modelId="{0482C2E1-69D8-4736-B5A2-14D2CCB851CC}" type="parTrans" cxnId="{8932D6C5-F351-4C99-ADF1-29A122EDB2E1}">
      <dgm:prSet/>
      <dgm:spPr/>
      <dgm:t>
        <a:bodyPr/>
        <a:lstStyle/>
        <a:p>
          <a:endParaRPr lang="en-US"/>
        </a:p>
      </dgm:t>
    </dgm:pt>
    <dgm:pt modelId="{C8C507EC-11BD-47C0-9558-E81E8F2BC0DD}" type="sibTrans" cxnId="{8932D6C5-F351-4C99-ADF1-29A122EDB2E1}">
      <dgm:prSet/>
      <dgm:spPr/>
      <dgm:t>
        <a:bodyPr/>
        <a:lstStyle/>
        <a:p>
          <a:endParaRPr lang="en-US"/>
        </a:p>
      </dgm:t>
    </dgm:pt>
    <dgm:pt modelId="{F0C597B3-976D-4D5C-86A9-D89DF2C52087}">
      <dgm:prSet/>
      <dgm:spPr/>
      <dgm:t>
        <a:bodyPr/>
        <a:lstStyle/>
        <a:p>
          <a:r>
            <a:rPr lang="en-US" dirty="0" smtClean="0"/>
            <a:t>Privacy Policy</a:t>
          </a:r>
          <a:endParaRPr lang="en-US" dirty="0"/>
        </a:p>
      </dgm:t>
    </dgm:pt>
    <dgm:pt modelId="{78EAF252-9D63-4783-A387-A9CF1F769BB8}" type="parTrans" cxnId="{9CBE3678-AF67-4482-B32D-4A89C3288960}">
      <dgm:prSet/>
      <dgm:spPr/>
      <dgm:t>
        <a:bodyPr/>
        <a:lstStyle/>
        <a:p>
          <a:endParaRPr lang="en-US"/>
        </a:p>
      </dgm:t>
    </dgm:pt>
    <dgm:pt modelId="{11A68F23-B53B-4199-8733-707D3D683923}" type="sibTrans" cxnId="{9CBE3678-AF67-4482-B32D-4A89C3288960}">
      <dgm:prSet/>
      <dgm:spPr/>
      <dgm:t>
        <a:bodyPr/>
        <a:lstStyle/>
        <a:p>
          <a:endParaRPr lang="en-US"/>
        </a:p>
      </dgm:t>
    </dgm:pt>
    <dgm:pt modelId="{6DA581C5-ED61-463B-BB79-A5212C143852}">
      <dgm:prSet phldrT="[Text]"/>
      <dgm:spPr/>
      <dgm:t>
        <a:bodyPr/>
        <a:lstStyle/>
        <a:p>
          <a:r>
            <a:rPr lang="en-US" dirty="0" smtClean="0"/>
            <a:t>Pillow 1</a:t>
          </a:r>
          <a:endParaRPr lang="en-US" dirty="0"/>
        </a:p>
      </dgm:t>
    </dgm:pt>
    <dgm:pt modelId="{D923B59A-1A6B-463E-B591-790E521A7846}" type="parTrans" cxnId="{804A40ED-D2D7-4576-B3C5-5BCF82F438B0}">
      <dgm:prSet/>
      <dgm:spPr/>
      <dgm:t>
        <a:bodyPr/>
        <a:lstStyle/>
        <a:p>
          <a:endParaRPr lang="en-US"/>
        </a:p>
      </dgm:t>
    </dgm:pt>
    <dgm:pt modelId="{561C3E24-C639-4D32-B612-44E0410EFE44}" type="sibTrans" cxnId="{804A40ED-D2D7-4576-B3C5-5BCF82F438B0}">
      <dgm:prSet/>
      <dgm:spPr/>
      <dgm:t>
        <a:bodyPr/>
        <a:lstStyle/>
        <a:p>
          <a:endParaRPr lang="en-US"/>
        </a:p>
      </dgm:t>
    </dgm:pt>
    <dgm:pt modelId="{776F4152-F7CE-46BD-BD47-3ABC909475DF}">
      <dgm:prSet phldrT="[Text]"/>
      <dgm:spPr/>
      <dgm:t>
        <a:bodyPr/>
        <a:lstStyle/>
        <a:p>
          <a:r>
            <a:rPr lang="en-US" dirty="0" smtClean="0"/>
            <a:t>Pillow 2</a:t>
          </a:r>
          <a:endParaRPr lang="en-US" dirty="0"/>
        </a:p>
      </dgm:t>
    </dgm:pt>
    <dgm:pt modelId="{076011AA-3E83-4D19-BA7E-AFF8B0FF793F}" type="parTrans" cxnId="{3B6349C6-E0FE-4374-A8C1-88D71D2627C9}">
      <dgm:prSet/>
      <dgm:spPr/>
      <dgm:t>
        <a:bodyPr/>
        <a:lstStyle/>
        <a:p>
          <a:endParaRPr lang="en-US"/>
        </a:p>
      </dgm:t>
    </dgm:pt>
    <dgm:pt modelId="{081A7161-0E1F-4CE4-B3BD-CBFF523A36DE}" type="sibTrans" cxnId="{3B6349C6-E0FE-4374-A8C1-88D71D2627C9}">
      <dgm:prSet/>
      <dgm:spPr/>
      <dgm:t>
        <a:bodyPr/>
        <a:lstStyle/>
        <a:p>
          <a:endParaRPr lang="en-US"/>
        </a:p>
      </dgm:t>
    </dgm:pt>
    <dgm:pt modelId="{5E93C1AB-EDFC-4F98-B253-EAABA64F7C83}">
      <dgm:prSet phldrT="[Text]"/>
      <dgm:spPr/>
      <dgm:t>
        <a:bodyPr/>
        <a:lstStyle/>
        <a:p>
          <a:r>
            <a:rPr lang="en-US" dirty="0" smtClean="0"/>
            <a:t>Pillow 3</a:t>
          </a:r>
          <a:endParaRPr lang="en-US" dirty="0"/>
        </a:p>
      </dgm:t>
    </dgm:pt>
    <dgm:pt modelId="{DC571362-72C7-46A7-86D4-6E083AF4880F}" type="parTrans" cxnId="{96961171-4271-4756-9E4E-D54B9695E6AE}">
      <dgm:prSet/>
      <dgm:spPr/>
      <dgm:t>
        <a:bodyPr/>
        <a:lstStyle/>
        <a:p>
          <a:endParaRPr lang="en-US"/>
        </a:p>
      </dgm:t>
    </dgm:pt>
    <dgm:pt modelId="{7A111856-6E59-4088-8CCE-F64414317FED}" type="sibTrans" cxnId="{96961171-4271-4756-9E4E-D54B9695E6AE}">
      <dgm:prSet/>
      <dgm:spPr/>
      <dgm:t>
        <a:bodyPr/>
        <a:lstStyle/>
        <a:p>
          <a:endParaRPr lang="en-US"/>
        </a:p>
      </dgm:t>
    </dgm:pt>
    <dgm:pt modelId="{034BA965-66D8-4EE6-8FD5-27E2B63B4CA0}">
      <dgm:prSet phldrT="[Text]"/>
      <dgm:spPr/>
      <dgm:t>
        <a:bodyPr/>
        <a:lstStyle/>
        <a:p>
          <a:r>
            <a:rPr lang="en-US" dirty="0" smtClean="0"/>
            <a:t>Pillow 4</a:t>
          </a:r>
          <a:endParaRPr lang="en-US" dirty="0"/>
        </a:p>
      </dgm:t>
    </dgm:pt>
    <dgm:pt modelId="{80B7A7BC-7934-4B6F-A0C5-F3F0E42FE043}" type="parTrans" cxnId="{C41E4832-375B-4BE4-B41C-202121F24A0B}">
      <dgm:prSet/>
      <dgm:spPr/>
      <dgm:t>
        <a:bodyPr/>
        <a:lstStyle/>
        <a:p>
          <a:endParaRPr lang="en-US"/>
        </a:p>
      </dgm:t>
    </dgm:pt>
    <dgm:pt modelId="{5B62CA86-D3F7-49C6-8207-9E7CBFCC3631}" type="sibTrans" cxnId="{C41E4832-375B-4BE4-B41C-202121F24A0B}">
      <dgm:prSet/>
      <dgm:spPr/>
      <dgm:t>
        <a:bodyPr/>
        <a:lstStyle/>
        <a:p>
          <a:endParaRPr lang="en-US"/>
        </a:p>
      </dgm:t>
    </dgm:pt>
    <dgm:pt modelId="{2247D04B-4EEC-4F00-BD0D-78E5F1083383}">
      <dgm:prSet phldrT="[Text]"/>
      <dgm:spPr/>
      <dgm:t>
        <a:bodyPr/>
        <a:lstStyle/>
        <a:p>
          <a:r>
            <a:rPr lang="en-US" dirty="0" smtClean="0"/>
            <a:t>Pillow 5</a:t>
          </a:r>
          <a:endParaRPr lang="en-US" dirty="0"/>
        </a:p>
      </dgm:t>
    </dgm:pt>
    <dgm:pt modelId="{8331852E-635B-463E-B6AA-AA61A7EA1C2A}" type="parTrans" cxnId="{3B1F7CDF-C1C4-4B8B-9983-74F0800CF708}">
      <dgm:prSet/>
      <dgm:spPr/>
      <dgm:t>
        <a:bodyPr/>
        <a:lstStyle/>
        <a:p>
          <a:endParaRPr lang="en-US"/>
        </a:p>
      </dgm:t>
    </dgm:pt>
    <dgm:pt modelId="{DE0EAE2C-099F-4FDC-9B7E-250D7AC09690}" type="sibTrans" cxnId="{3B1F7CDF-C1C4-4B8B-9983-74F0800CF708}">
      <dgm:prSet/>
      <dgm:spPr/>
      <dgm:t>
        <a:bodyPr/>
        <a:lstStyle/>
        <a:p>
          <a:endParaRPr lang="en-US"/>
        </a:p>
      </dgm:t>
    </dgm:pt>
    <dgm:pt modelId="{CE7EBC58-D48F-4ADB-8BEA-25647BC2B941}">
      <dgm:prSet phldrT="[Text]"/>
      <dgm:spPr/>
      <dgm:t>
        <a:bodyPr/>
        <a:lstStyle/>
        <a:p>
          <a:r>
            <a:rPr lang="en-US" dirty="0" smtClean="0"/>
            <a:t>Pillow 6</a:t>
          </a:r>
          <a:endParaRPr lang="en-US" dirty="0"/>
        </a:p>
      </dgm:t>
    </dgm:pt>
    <dgm:pt modelId="{CEDABDAA-0984-4666-9FE9-C1ECD9E5DF3E}" type="parTrans" cxnId="{0748C59E-F82C-4C89-B4CB-FEE006FDD8DA}">
      <dgm:prSet/>
      <dgm:spPr/>
      <dgm:t>
        <a:bodyPr/>
        <a:lstStyle/>
        <a:p>
          <a:endParaRPr lang="en-US"/>
        </a:p>
      </dgm:t>
    </dgm:pt>
    <dgm:pt modelId="{C7D0E5B8-F515-4EA3-B401-B1684025736A}" type="sibTrans" cxnId="{0748C59E-F82C-4C89-B4CB-FEE006FDD8DA}">
      <dgm:prSet/>
      <dgm:spPr/>
      <dgm:t>
        <a:bodyPr/>
        <a:lstStyle/>
        <a:p>
          <a:endParaRPr lang="en-US"/>
        </a:p>
      </dgm:t>
    </dgm:pt>
    <dgm:pt modelId="{963A5585-953D-4F75-8D1B-8CF6AB203929}">
      <dgm:prSet phldrT="[Text]"/>
      <dgm:spPr/>
      <dgm:t>
        <a:bodyPr/>
        <a:lstStyle/>
        <a:p>
          <a:r>
            <a:rPr lang="en-US" dirty="0" smtClean="0"/>
            <a:t>Pillow 7</a:t>
          </a:r>
          <a:endParaRPr lang="en-US" dirty="0"/>
        </a:p>
      </dgm:t>
    </dgm:pt>
    <dgm:pt modelId="{74E5E860-C06A-4740-B2D7-B30405CC965F}" type="parTrans" cxnId="{F424429C-0B99-49DA-8A6A-D5B28A39D579}">
      <dgm:prSet/>
      <dgm:spPr/>
      <dgm:t>
        <a:bodyPr/>
        <a:lstStyle/>
        <a:p>
          <a:endParaRPr lang="en-US"/>
        </a:p>
      </dgm:t>
    </dgm:pt>
    <dgm:pt modelId="{0A176417-0F8F-48BA-A622-3F8276919DCB}" type="sibTrans" cxnId="{F424429C-0B99-49DA-8A6A-D5B28A39D579}">
      <dgm:prSet/>
      <dgm:spPr/>
      <dgm:t>
        <a:bodyPr/>
        <a:lstStyle/>
        <a:p>
          <a:endParaRPr lang="en-US"/>
        </a:p>
      </dgm:t>
    </dgm:pt>
    <dgm:pt modelId="{88A22836-51B2-4551-828A-62BB90ACF4D0}" type="pres">
      <dgm:prSet presAssocID="{B3C01889-4F9B-4DC1-878F-D8B3B1265F5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64647CB-8CAE-48AD-BF3A-26B08F36FD68}" type="pres">
      <dgm:prSet presAssocID="{18BE9EB0-FA09-4B71-8FEA-AC754A7368EE}" presName="hierRoot1" presStyleCnt="0"/>
      <dgm:spPr/>
    </dgm:pt>
    <dgm:pt modelId="{AC86C709-F410-4C7D-8250-4FC61022C483}" type="pres">
      <dgm:prSet presAssocID="{18BE9EB0-FA09-4B71-8FEA-AC754A7368EE}" presName="composite" presStyleCnt="0"/>
      <dgm:spPr/>
    </dgm:pt>
    <dgm:pt modelId="{E7C0600B-218A-4899-9781-3C2563A22C53}" type="pres">
      <dgm:prSet presAssocID="{18BE9EB0-FA09-4B71-8FEA-AC754A7368EE}" presName="background" presStyleLbl="node0" presStyleIdx="0" presStyleCnt="1"/>
      <dgm:spPr/>
    </dgm:pt>
    <dgm:pt modelId="{D0B8C622-1509-40FB-865B-C94523718563}" type="pres">
      <dgm:prSet presAssocID="{18BE9EB0-FA09-4B71-8FEA-AC754A7368EE}" presName="text" presStyleLbl="fgAcc0" presStyleIdx="0" presStyleCnt="1" custLinFactNeighborX="9878" custLinFactNeighborY="-50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025211-1F1C-4B9D-BBD5-9E6C16E0461D}" type="pres">
      <dgm:prSet presAssocID="{18BE9EB0-FA09-4B71-8FEA-AC754A7368EE}" presName="hierChild2" presStyleCnt="0"/>
      <dgm:spPr/>
    </dgm:pt>
    <dgm:pt modelId="{7FCBDEBF-9626-469C-85EF-652185FA77BB}" type="pres">
      <dgm:prSet presAssocID="{BBDE2CE6-04FE-4614-80DF-729C7179C362}" presName="Name10" presStyleLbl="parChTrans1D2" presStyleIdx="0" presStyleCnt="3"/>
      <dgm:spPr/>
    </dgm:pt>
    <dgm:pt modelId="{890CED0D-DB04-4516-9A97-9AD7BA79E610}" type="pres">
      <dgm:prSet presAssocID="{0E1C80B0-6DD0-4A0B-A4C5-E6B07C30BC7C}" presName="hierRoot2" presStyleCnt="0"/>
      <dgm:spPr/>
    </dgm:pt>
    <dgm:pt modelId="{9D14EB49-D655-4022-8745-40B1219DDAFD}" type="pres">
      <dgm:prSet presAssocID="{0E1C80B0-6DD0-4A0B-A4C5-E6B07C30BC7C}" presName="composite2" presStyleCnt="0"/>
      <dgm:spPr/>
    </dgm:pt>
    <dgm:pt modelId="{55CB3F3C-2F60-40D5-A20A-945C349AFA88}" type="pres">
      <dgm:prSet presAssocID="{0E1C80B0-6DD0-4A0B-A4C5-E6B07C30BC7C}" presName="background2" presStyleLbl="node2" presStyleIdx="0" presStyleCnt="3"/>
      <dgm:spPr/>
    </dgm:pt>
    <dgm:pt modelId="{CB919A50-4E60-4895-B1D2-3CE80D038395}" type="pres">
      <dgm:prSet presAssocID="{0E1C80B0-6DD0-4A0B-A4C5-E6B07C30BC7C}" presName="text2" presStyleLbl="fgAcc2" presStyleIdx="0" presStyleCnt="3" custLinFactNeighborX="-44258" custLinFactNeighborY="2107">
        <dgm:presLayoutVars>
          <dgm:chPref val="3"/>
        </dgm:presLayoutVars>
      </dgm:prSet>
      <dgm:spPr/>
    </dgm:pt>
    <dgm:pt modelId="{5A779BC5-60A7-4D4A-AC4E-1A8AF624A412}" type="pres">
      <dgm:prSet presAssocID="{0E1C80B0-6DD0-4A0B-A4C5-E6B07C30BC7C}" presName="hierChild3" presStyleCnt="0"/>
      <dgm:spPr/>
    </dgm:pt>
    <dgm:pt modelId="{D17D9F7F-FC61-4070-BB0B-1566D7472831}" type="pres">
      <dgm:prSet presAssocID="{78EAF252-9D63-4783-A387-A9CF1F769BB8}" presName="Name10" presStyleLbl="parChTrans1D2" presStyleIdx="1" presStyleCnt="3"/>
      <dgm:spPr/>
    </dgm:pt>
    <dgm:pt modelId="{F5FAE49B-FD18-472B-9C48-7FFE1FA97D62}" type="pres">
      <dgm:prSet presAssocID="{F0C597B3-976D-4D5C-86A9-D89DF2C52087}" presName="hierRoot2" presStyleCnt="0"/>
      <dgm:spPr/>
    </dgm:pt>
    <dgm:pt modelId="{E9F240D7-AA86-43BD-BF83-BDD2D79A13A9}" type="pres">
      <dgm:prSet presAssocID="{F0C597B3-976D-4D5C-86A9-D89DF2C52087}" presName="composite2" presStyleCnt="0"/>
      <dgm:spPr/>
    </dgm:pt>
    <dgm:pt modelId="{0BEAFE34-B098-4999-9FF5-F88FE08A2945}" type="pres">
      <dgm:prSet presAssocID="{F0C597B3-976D-4D5C-86A9-D89DF2C52087}" presName="background2" presStyleLbl="node2" presStyleIdx="1" presStyleCnt="3"/>
      <dgm:spPr/>
    </dgm:pt>
    <dgm:pt modelId="{27A8455C-A30A-4684-B27F-E460E55C0B13}" type="pres">
      <dgm:prSet presAssocID="{F0C597B3-976D-4D5C-86A9-D89DF2C52087}" presName="text2" presStyleLbl="fgAcc2" presStyleIdx="1" presStyleCnt="3" custLinFactNeighborX="-10728" custLinFactNeighborY="-104">
        <dgm:presLayoutVars>
          <dgm:chPref val="3"/>
        </dgm:presLayoutVars>
      </dgm:prSet>
      <dgm:spPr/>
    </dgm:pt>
    <dgm:pt modelId="{20558F39-F891-44AF-845F-DB9F3E6B5853}" type="pres">
      <dgm:prSet presAssocID="{F0C597B3-976D-4D5C-86A9-D89DF2C52087}" presName="hierChild3" presStyleCnt="0"/>
      <dgm:spPr/>
    </dgm:pt>
    <dgm:pt modelId="{C7139755-68B1-4D72-B2D9-FAAB8F1F6C7E}" type="pres">
      <dgm:prSet presAssocID="{0482C2E1-69D8-4736-B5A2-14D2CCB851CC}" presName="Name10" presStyleLbl="parChTrans1D2" presStyleIdx="2" presStyleCnt="3"/>
      <dgm:spPr/>
    </dgm:pt>
    <dgm:pt modelId="{D3560D85-8115-460A-B12E-3A15F3C8EA66}" type="pres">
      <dgm:prSet presAssocID="{8FBFC84A-9307-4C57-8ACB-4549DF97E926}" presName="hierRoot2" presStyleCnt="0"/>
      <dgm:spPr/>
    </dgm:pt>
    <dgm:pt modelId="{58035BC3-B400-47EB-9339-F7C61DD0ADD1}" type="pres">
      <dgm:prSet presAssocID="{8FBFC84A-9307-4C57-8ACB-4549DF97E926}" presName="composite2" presStyleCnt="0"/>
      <dgm:spPr/>
    </dgm:pt>
    <dgm:pt modelId="{1C0C854B-92B9-4FEC-A6D0-114CFC0A6AC4}" type="pres">
      <dgm:prSet presAssocID="{8FBFC84A-9307-4C57-8ACB-4549DF97E926}" presName="background2" presStyleLbl="node2" presStyleIdx="2" presStyleCnt="3"/>
      <dgm:spPr/>
    </dgm:pt>
    <dgm:pt modelId="{D0FB27DB-176E-444C-876D-9C3ECF04169C}" type="pres">
      <dgm:prSet presAssocID="{8FBFC84A-9307-4C57-8ACB-4549DF97E926}" presName="text2" presStyleLbl="fgAcc2" presStyleIdx="2" presStyleCnt="3" custLinFactNeighborX="-2171" custLinFactNeighborY="-58028">
        <dgm:presLayoutVars>
          <dgm:chPref val="3"/>
        </dgm:presLayoutVars>
      </dgm:prSet>
      <dgm:spPr/>
    </dgm:pt>
    <dgm:pt modelId="{67FA4645-215A-46D7-B2D1-46587FB5A546}" type="pres">
      <dgm:prSet presAssocID="{8FBFC84A-9307-4C57-8ACB-4549DF97E926}" presName="hierChild3" presStyleCnt="0"/>
      <dgm:spPr/>
    </dgm:pt>
    <dgm:pt modelId="{040DB4F2-F1BA-4BFA-865F-1BA386E58287}" type="pres">
      <dgm:prSet presAssocID="{D923B59A-1A6B-463E-B591-790E521A7846}" presName="Name17" presStyleLbl="parChTrans1D3" presStyleIdx="0" presStyleCnt="7"/>
      <dgm:spPr/>
    </dgm:pt>
    <dgm:pt modelId="{B56ADA1D-7C59-4F89-BC6A-18BD8B135314}" type="pres">
      <dgm:prSet presAssocID="{6DA581C5-ED61-463B-BB79-A5212C143852}" presName="hierRoot3" presStyleCnt="0"/>
      <dgm:spPr/>
    </dgm:pt>
    <dgm:pt modelId="{529A76DC-86FC-48D9-BE1F-FDD1DA75EFEC}" type="pres">
      <dgm:prSet presAssocID="{6DA581C5-ED61-463B-BB79-A5212C143852}" presName="composite3" presStyleCnt="0"/>
      <dgm:spPr/>
    </dgm:pt>
    <dgm:pt modelId="{FF8CD2A6-9F30-41D9-B227-63E8ECD2A78C}" type="pres">
      <dgm:prSet presAssocID="{6DA581C5-ED61-463B-BB79-A5212C143852}" presName="background3" presStyleLbl="node3" presStyleIdx="0" presStyleCnt="7"/>
      <dgm:spPr/>
    </dgm:pt>
    <dgm:pt modelId="{5D67F83D-2F31-4F20-A265-516A6B23D543}" type="pres">
      <dgm:prSet presAssocID="{6DA581C5-ED61-463B-BB79-A5212C143852}" presName="text3" presStyleLbl="fgAcc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5AC150-9F10-4CAB-BE4C-86EA622E1756}" type="pres">
      <dgm:prSet presAssocID="{6DA581C5-ED61-463B-BB79-A5212C143852}" presName="hierChild4" presStyleCnt="0"/>
      <dgm:spPr/>
    </dgm:pt>
    <dgm:pt modelId="{0E45AA47-7A6C-486C-A9EB-03EF1F2DBC09}" type="pres">
      <dgm:prSet presAssocID="{076011AA-3E83-4D19-BA7E-AFF8B0FF793F}" presName="Name17" presStyleLbl="parChTrans1D3" presStyleIdx="1" presStyleCnt="7"/>
      <dgm:spPr/>
    </dgm:pt>
    <dgm:pt modelId="{1E090A58-1CC8-442D-8CC4-CCBE3329B35C}" type="pres">
      <dgm:prSet presAssocID="{776F4152-F7CE-46BD-BD47-3ABC909475DF}" presName="hierRoot3" presStyleCnt="0"/>
      <dgm:spPr/>
    </dgm:pt>
    <dgm:pt modelId="{F3A31C58-2AE1-42DC-BD7A-1B523791B9A0}" type="pres">
      <dgm:prSet presAssocID="{776F4152-F7CE-46BD-BD47-3ABC909475DF}" presName="composite3" presStyleCnt="0"/>
      <dgm:spPr/>
    </dgm:pt>
    <dgm:pt modelId="{59702C78-D248-4F3E-AF5A-AD48F0DD1C0E}" type="pres">
      <dgm:prSet presAssocID="{776F4152-F7CE-46BD-BD47-3ABC909475DF}" presName="background3" presStyleLbl="node3" presStyleIdx="1" presStyleCnt="7"/>
      <dgm:spPr/>
    </dgm:pt>
    <dgm:pt modelId="{502391CD-D8D0-419E-BB06-637B652284F9}" type="pres">
      <dgm:prSet presAssocID="{776F4152-F7CE-46BD-BD47-3ABC909475DF}" presName="text3" presStyleLbl="fgAcc3" presStyleIdx="1" presStyleCnt="7">
        <dgm:presLayoutVars>
          <dgm:chPref val="3"/>
        </dgm:presLayoutVars>
      </dgm:prSet>
      <dgm:spPr/>
    </dgm:pt>
    <dgm:pt modelId="{33279452-36C0-4F69-BD64-F38A0C55C5F6}" type="pres">
      <dgm:prSet presAssocID="{776F4152-F7CE-46BD-BD47-3ABC909475DF}" presName="hierChild4" presStyleCnt="0"/>
      <dgm:spPr/>
    </dgm:pt>
    <dgm:pt modelId="{9E5A44CA-38BB-4BD3-BCE1-888270A7AA8A}" type="pres">
      <dgm:prSet presAssocID="{DC571362-72C7-46A7-86D4-6E083AF4880F}" presName="Name17" presStyleLbl="parChTrans1D3" presStyleIdx="2" presStyleCnt="7"/>
      <dgm:spPr/>
    </dgm:pt>
    <dgm:pt modelId="{59006CF6-862B-41AF-9971-EF6C57634935}" type="pres">
      <dgm:prSet presAssocID="{5E93C1AB-EDFC-4F98-B253-EAABA64F7C83}" presName="hierRoot3" presStyleCnt="0"/>
      <dgm:spPr/>
    </dgm:pt>
    <dgm:pt modelId="{01964191-5B9C-41AD-ACC9-3C1F8ABE4C79}" type="pres">
      <dgm:prSet presAssocID="{5E93C1AB-EDFC-4F98-B253-EAABA64F7C83}" presName="composite3" presStyleCnt="0"/>
      <dgm:spPr/>
    </dgm:pt>
    <dgm:pt modelId="{D4BC5826-F328-423D-8A66-B5C4C8A2C869}" type="pres">
      <dgm:prSet presAssocID="{5E93C1AB-EDFC-4F98-B253-EAABA64F7C83}" presName="background3" presStyleLbl="node3" presStyleIdx="2" presStyleCnt="7"/>
      <dgm:spPr/>
    </dgm:pt>
    <dgm:pt modelId="{BFBC6368-2C0A-4307-98BA-E0D26F68FDBB}" type="pres">
      <dgm:prSet presAssocID="{5E93C1AB-EDFC-4F98-B253-EAABA64F7C83}" presName="text3" presStyleLbl="fgAcc3" presStyleIdx="2" presStyleCnt="7">
        <dgm:presLayoutVars>
          <dgm:chPref val="3"/>
        </dgm:presLayoutVars>
      </dgm:prSet>
      <dgm:spPr/>
    </dgm:pt>
    <dgm:pt modelId="{073DB71A-E9CF-4CD6-9433-6EC31FEB06C1}" type="pres">
      <dgm:prSet presAssocID="{5E93C1AB-EDFC-4F98-B253-EAABA64F7C83}" presName="hierChild4" presStyleCnt="0"/>
      <dgm:spPr/>
    </dgm:pt>
    <dgm:pt modelId="{A9E0D456-C3A1-4BEC-8FBC-6EE93CF90444}" type="pres">
      <dgm:prSet presAssocID="{80B7A7BC-7934-4B6F-A0C5-F3F0E42FE043}" presName="Name17" presStyleLbl="parChTrans1D3" presStyleIdx="3" presStyleCnt="7"/>
      <dgm:spPr/>
    </dgm:pt>
    <dgm:pt modelId="{CA360ECB-7498-4F10-8ACF-92851B634745}" type="pres">
      <dgm:prSet presAssocID="{034BA965-66D8-4EE6-8FD5-27E2B63B4CA0}" presName="hierRoot3" presStyleCnt="0"/>
      <dgm:spPr/>
    </dgm:pt>
    <dgm:pt modelId="{CE95E2C0-8827-4F89-BC89-005FA984B672}" type="pres">
      <dgm:prSet presAssocID="{034BA965-66D8-4EE6-8FD5-27E2B63B4CA0}" presName="composite3" presStyleCnt="0"/>
      <dgm:spPr/>
    </dgm:pt>
    <dgm:pt modelId="{62419BDC-B44A-476E-8D24-039C74038659}" type="pres">
      <dgm:prSet presAssocID="{034BA965-66D8-4EE6-8FD5-27E2B63B4CA0}" presName="background3" presStyleLbl="node3" presStyleIdx="3" presStyleCnt="7"/>
      <dgm:spPr/>
    </dgm:pt>
    <dgm:pt modelId="{E98CE010-4884-44DD-B0E6-ED1C9A8D60E7}" type="pres">
      <dgm:prSet presAssocID="{034BA965-66D8-4EE6-8FD5-27E2B63B4CA0}" presName="text3" presStyleLbl="fgAcc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B0C6EB-C992-406B-8C5E-9264A766206B}" type="pres">
      <dgm:prSet presAssocID="{034BA965-66D8-4EE6-8FD5-27E2B63B4CA0}" presName="hierChild4" presStyleCnt="0"/>
      <dgm:spPr/>
    </dgm:pt>
    <dgm:pt modelId="{88FC4D22-7AE2-4207-A4E1-1FC03016CDB3}" type="pres">
      <dgm:prSet presAssocID="{8331852E-635B-463E-B6AA-AA61A7EA1C2A}" presName="Name17" presStyleLbl="parChTrans1D3" presStyleIdx="4" presStyleCnt="7"/>
      <dgm:spPr/>
    </dgm:pt>
    <dgm:pt modelId="{A83FBEAC-2A12-42F1-91CA-66625BF6B45A}" type="pres">
      <dgm:prSet presAssocID="{2247D04B-4EEC-4F00-BD0D-78E5F1083383}" presName="hierRoot3" presStyleCnt="0"/>
      <dgm:spPr/>
    </dgm:pt>
    <dgm:pt modelId="{19D3F7EA-661B-4F94-9364-E13FCD43E300}" type="pres">
      <dgm:prSet presAssocID="{2247D04B-4EEC-4F00-BD0D-78E5F1083383}" presName="composite3" presStyleCnt="0"/>
      <dgm:spPr/>
    </dgm:pt>
    <dgm:pt modelId="{7DD5B502-2F5A-4686-B8E3-FC401F3D86E7}" type="pres">
      <dgm:prSet presAssocID="{2247D04B-4EEC-4F00-BD0D-78E5F1083383}" presName="background3" presStyleLbl="node3" presStyleIdx="4" presStyleCnt="7"/>
      <dgm:spPr/>
    </dgm:pt>
    <dgm:pt modelId="{4A2F0E25-4829-4BC7-9D58-C230CE878BDF}" type="pres">
      <dgm:prSet presAssocID="{2247D04B-4EEC-4F00-BD0D-78E5F1083383}" presName="text3" presStyleLbl="fgAcc3" presStyleIdx="4" presStyleCnt="7">
        <dgm:presLayoutVars>
          <dgm:chPref val="3"/>
        </dgm:presLayoutVars>
      </dgm:prSet>
      <dgm:spPr/>
    </dgm:pt>
    <dgm:pt modelId="{7E512864-08C7-4BD1-A383-A1284707EF64}" type="pres">
      <dgm:prSet presAssocID="{2247D04B-4EEC-4F00-BD0D-78E5F1083383}" presName="hierChild4" presStyleCnt="0"/>
      <dgm:spPr/>
    </dgm:pt>
    <dgm:pt modelId="{6E63CA45-DABF-46F6-A57E-36C07F3CF9A3}" type="pres">
      <dgm:prSet presAssocID="{CEDABDAA-0984-4666-9FE9-C1ECD9E5DF3E}" presName="Name17" presStyleLbl="parChTrans1D3" presStyleIdx="5" presStyleCnt="7"/>
      <dgm:spPr/>
    </dgm:pt>
    <dgm:pt modelId="{4C7C1641-5598-48F3-9E45-CE94D2809FA3}" type="pres">
      <dgm:prSet presAssocID="{CE7EBC58-D48F-4ADB-8BEA-25647BC2B941}" presName="hierRoot3" presStyleCnt="0"/>
      <dgm:spPr/>
    </dgm:pt>
    <dgm:pt modelId="{8B3B5134-5319-4B68-9F61-33D5A4BC7650}" type="pres">
      <dgm:prSet presAssocID="{CE7EBC58-D48F-4ADB-8BEA-25647BC2B941}" presName="composite3" presStyleCnt="0"/>
      <dgm:spPr/>
    </dgm:pt>
    <dgm:pt modelId="{ACFB7ADC-B533-49FC-B7E4-D6733BBE35DA}" type="pres">
      <dgm:prSet presAssocID="{CE7EBC58-D48F-4ADB-8BEA-25647BC2B941}" presName="background3" presStyleLbl="node3" presStyleIdx="5" presStyleCnt="7"/>
      <dgm:spPr/>
    </dgm:pt>
    <dgm:pt modelId="{A3F0804E-0923-49B8-B00A-47CCCA580B9D}" type="pres">
      <dgm:prSet presAssocID="{CE7EBC58-D48F-4ADB-8BEA-25647BC2B941}" presName="text3" presStyleLbl="fgAcc3" presStyleIdx="5" presStyleCnt="7">
        <dgm:presLayoutVars>
          <dgm:chPref val="3"/>
        </dgm:presLayoutVars>
      </dgm:prSet>
      <dgm:spPr/>
    </dgm:pt>
    <dgm:pt modelId="{5FA285EE-E88C-4256-866B-5EB0FA3EE6EB}" type="pres">
      <dgm:prSet presAssocID="{CE7EBC58-D48F-4ADB-8BEA-25647BC2B941}" presName="hierChild4" presStyleCnt="0"/>
      <dgm:spPr/>
    </dgm:pt>
    <dgm:pt modelId="{27F16D20-BF80-4A50-BBBE-F8D663BEEE9B}" type="pres">
      <dgm:prSet presAssocID="{74E5E860-C06A-4740-B2D7-B30405CC965F}" presName="Name17" presStyleLbl="parChTrans1D3" presStyleIdx="6" presStyleCnt="7"/>
      <dgm:spPr/>
    </dgm:pt>
    <dgm:pt modelId="{C38C4C94-35E8-4E10-87F3-B78884032984}" type="pres">
      <dgm:prSet presAssocID="{963A5585-953D-4F75-8D1B-8CF6AB203929}" presName="hierRoot3" presStyleCnt="0"/>
      <dgm:spPr/>
    </dgm:pt>
    <dgm:pt modelId="{ABB4A846-476B-4FCC-BB02-D7F80843711C}" type="pres">
      <dgm:prSet presAssocID="{963A5585-953D-4F75-8D1B-8CF6AB203929}" presName="composite3" presStyleCnt="0"/>
      <dgm:spPr/>
    </dgm:pt>
    <dgm:pt modelId="{7A76D4D3-223F-46CF-BDA6-49F35703B70A}" type="pres">
      <dgm:prSet presAssocID="{963A5585-953D-4F75-8D1B-8CF6AB203929}" presName="background3" presStyleLbl="node3" presStyleIdx="6" presStyleCnt="7"/>
      <dgm:spPr/>
    </dgm:pt>
    <dgm:pt modelId="{7ABCD041-B84B-454B-B4A5-8447613FBCDE}" type="pres">
      <dgm:prSet presAssocID="{963A5585-953D-4F75-8D1B-8CF6AB203929}" presName="text3" presStyleLbl="fgAcc3" presStyleIdx="6" presStyleCnt="7">
        <dgm:presLayoutVars>
          <dgm:chPref val="3"/>
        </dgm:presLayoutVars>
      </dgm:prSet>
      <dgm:spPr/>
    </dgm:pt>
    <dgm:pt modelId="{E7FB7A8E-B410-458F-B3CE-F49A2023BEAD}" type="pres">
      <dgm:prSet presAssocID="{963A5585-953D-4F75-8D1B-8CF6AB203929}" presName="hierChild4" presStyleCnt="0"/>
      <dgm:spPr/>
    </dgm:pt>
  </dgm:ptLst>
  <dgm:cxnLst>
    <dgm:cxn modelId="{E0EABB3E-CBDD-4131-810B-5A2DC966259D}" type="presOf" srcId="{076011AA-3E83-4D19-BA7E-AFF8B0FF793F}" destId="{0E45AA47-7A6C-486C-A9EB-03EF1F2DBC09}" srcOrd="0" destOrd="0" presId="urn:microsoft.com/office/officeart/2005/8/layout/hierarchy1"/>
    <dgm:cxn modelId="{444B90F5-A82C-46FA-A762-4EA53A5D0F6E}" type="presOf" srcId="{776F4152-F7CE-46BD-BD47-3ABC909475DF}" destId="{502391CD-D8D0-419E-BB06-637B652284F9}" srcOrd="0" destOrd="0" presId="urn:microsoft.com/office/officeart/2005/8/layout/hierarchy1"/>
    <dgm:cxn modelId="{6D697DDD-D95F-4A2C-8268-6CE8345CC225}" type="presOf" srcId="{6DA581C5-ED61-463B-BB79-A5212C143852}" destId="{5D67F83D-2F31-4F20-A265-516A6B23D543}" srcOrd="0" destOrd="0" presId="urn:microsoft.com/office/officeart/2005/8/layout/hierarchy1"/>
    <dgm:cxn modelId="{932208D5-2595-4799-BE2C-D14E13E82F55}" srcId="{B3C01889-4F9B-4DC1-878F-D8B3B1265F50}" destId="{18BE9EB0-FA09-4B71-8FEA-AC754A7368EE}" srcOrd="0" destOrd="0" parTransId="{11FBBBEA-3793-4984-B03C-28B8B9F5B7BC}" sibTransId="{0EEC54AA-F317-48CD-AAC1-53F568C03A94}"/>
    <dgm:cxn modelId="{9C8D498E-7397-46B5-856E-7E8EDB645E93}" type="presOf" srcId="{5E93C1AB-EDFC-4F98-B253-EAABA64F7C83}" destId="{BFBC6368-2C0A-4307-98BA-E0D26F68FDBB}" srcOrd="0" destOrd="0" presId="urn:microsoft.com/office/officeart/2005/8/layout/hierarchy1"/>
    <dgm:cxn modelId="{EE325A48-BCD8-4E67-91D2-61AD094E42B0}" type="presOf" srcId="{DC571362-72C7-46A7-86D4-6E083AF4880F}" destId="{9E5A44CA-38BB-4BD3-BCE1-888270A7AA8A}" srcOrd="0" destOrd="0" presId="urn:microsoft.com/office/officeart/2005/8/layout/hierarchy1"/>
    <dgm:cxn modelId="{33EDE3A1-EAE6-42E5-BC00-79CB2E672DFD}" srcId="{18BE9EB0-FA09-4B71-8FEA-AC754A7368EE}" destId="{0E1C80B0-6DD0-4A0B-A4C5-E6B07C30BC7C}" srcOrd="0" destOrd="0" parTransId="{BBDE2CE6-04FE-4614-80DF-729C7179C362}" sibTransId="{11B61F7C-BE3E-427E-9B7E-126D06032E8E}"/>
    <dgm:cxn modelId="{3B6349C6-E0FE-4374-A8C1-88D71D2627C9}" srcId="{8FBFC84A-9307-4C57-8ACB-4549DF97E926}" destId="{776F4152-F7CE-46BD-BD47-3ABC909475DF}" srcOrd="1" destOrd="0" parTransId="{076011AA-3E83-4D19-BA7E-AFF8B0FF793F}" sibTransId="{081A7161-0E1F-4CE4-B3BD-CBFF523A36DE}"/>
    <dgm:cxn modelId="{C41E4832-375B-4BE4-B41C-202121F24A0B}" srcId="{8FBFC84A-9307-4C57-8ACB-4549DF97E926}" destId="{034BA965-66D8-4EE6-8FD5-27E2B63B4CA0}" srcOrd="3" destOrd="0" parTransId="{80B7A7BC-7934-4B6F-A0C5-F3F0E42FE043}" sibTransId="{5B62CA86-D3F7-49C6-8207-9E7CBFCC3631}"/>
    <dgm:cxn modelId="{9F9B939D-0FCB-44A9-8A27-E781B9197846}" type="presOf" srcId="{18BE9EB0-FA09-4B71-8FEA-AC754A7368EE}" destId="{D0B8C622-1509-40FB-865B-C94523718563}" srcOrd="0" destOrd="0" presId="urn:microsoft.com/office/officeart/2005/8/layout/hierarchy1"/>
    <dgm:cxn modelId="{3B1F7CDF-C1C4-4B8B-9983-74F0800CF708}" srcId="{8FBFC84A-9307-4C57-8ACB-4549DF97E926}" destId="{2247D04B-4EEC-4F00-BD0D-78E5F1083383}" srcOrd="4" destOrd="0" parTransId="{8331852E-635B-463E-B6AA-AA61A7EA1C2A}" sibTransId="{DE0EAE2C-099F-4FDC-9B7E-250D7AC09690}"/>
    <dgm:cxn modelId="{9A64FA23-00E2-4599-84E6-C76FD21C8B2C}" type="presOf" srcId="{78EAF252-9D63-4783-A387-A9CF1F769BB8}" destId="{D17D9F7F-FC61-4070-BB0B-1566D7472831}" srcOrd="0" destOrd="0" presId="urn:microsoft.com/office/officeart/2005/8/layout/hierarchy1"/>
    <dgm:cxn modelId="{3113C754-FD82-482B-8BCA-CE360F057E87}" type="presOf" srcId="{034BA965-66D8-4EE6-8FD5-27E2B63B4CA0}" destId="{E98CE010-4884-44DD-B0E6-ED1C9A8D60E7}" srcOrd="0" destOrd="0" presId="urn:microsoft.com/office/officeart/2005/8/layout/hierarchy1"/>
    <dgm:cxn modelId="{3A32B379-E2DD-4B48-94BC-6448F59A73BF}" type="presOf" srcId="{BBDE2CE6-04FE-4614-80DF-729C7179C362}" destId="{7FCBDEBF-9626-469C-85EF-652185FA77BB}" srcOrd="0" destOrd="0" presId="urn:microsoft.com/office/officeart/2005/8/layout/hierarchy1"/>
    <dgm:cxn modelId="{D941DE61-E8D8-40AB-949A-A1EFC3CF6CD9}" type="presOf" srcId="{B3C01889-4F9B-4DC1-878F-D8B3B1265F50}" destId="{88A22836-51B2-4551-828A-62BB90ACF4D0}" srcOrd="0" destOrd="0" presId="urn:microsoft.com/office/officeart/2005/8/layout/hierarchy1"/>
    <dgm:cxn modelId="{804A40ED-D2D7-4576-B3C5-5BCF82F438B0}" srcId="{8FBFC84A-9307-4C57-8ACB-4549DF97E926}" destId="{6DA581C5-ED61-463B-BB79-A5212C143852}" srcOrd="0" destOrd="0" parTransId="{D923B59A-1A6B-463E-B591-790E521A7846}" sibTransId="{561C3E24-C639-4D32-B612-44E0410EFE44}"/>
    <dgm:cxn modelId="{A13FB06F-B066-4B5A-B191-E32D2B73903C}" type="presOf" srcId="{CEDABDAA-0984-4666-9FE9-C1ECD9E5DF3E}" destId="{6E63CA45-DABF-46F6-A57E-36C07F3CF9A3}" srcOrd="0" destOrd="0" presId="urn:microsoft.com/office/officeart/2005/8/layout/hierarchy1"/>
    <dgm:cxn modelId="{C07BCA6C-239A-45C2-AC94-8880776B7337}" type="presOf" srcId="{963A5585-953D-4F75-8D1B-8CF6AB203929}" destId="{7ABCD041-B84B-454B-B4A5-8447613FBCDE}" srcOrd="0" destOrd="0" presId="urn:microsoft.com/office/officeart/2005/8/layout/hierarchy1"/>
    <dgm:cxn modelId="{9CBE3678-AF67-4482-B32D-4A89C3288960}" srcId="{18BE9EB0-FA09-4B71-8FEA-AC754A7368EE}" destId="{F0C597B3-976D-4D5C-86A9-D89DF2C52087}" srcOrd="1" destOrd="0" parTransId="{78EAF252-9D63-4783-A387-A9CF1F769BB8}" sibTransId="{11A68F23-B53B-4199-8733-707D3D683923}"/>
    <dgm:cxn modelId="{9B51D9FD-FE9C-461D-B735-F6249901444B}" type="presOf" srcId="{74E5E860-C06A-4740-B2D7-B30405CC965F}" destId="{27F16D20-BF80-4A50-BBBE-F8D663BEEE9B}" srcOrd="0" destOrd="0" presId="urn:microsoft.com/office/officeart/2005/8/layout/hierarchy1"/>
    <dgm:cxn modelId="{87C76EA3-4E66-4C19-8B88-19C9CFD6F3DE}" type="presOf" srcId="{0482C2E1-69D8-4736-B5A2-14D2CCB851CC}" destId="{C7139755-68B1-4D72-B2D9-FAAB8F1F6C7E}" srcOrd="0" destOrd="0" presId="urn:microsoft.com/office/officeart/2005/8/layout/hierarchy1"/>
    <dgm:cxn modelId="{0748C59E-F82C-4C89-B4CB-FEE006FDD8DA}" srcId="{8FBFC84A-9307-4C57-8ACB-4549DF97E926}" destId="{CE7EBC58-D48F-4ADB-8BEA-25647BC2B941}" srcOrd="5" destOrd="0" parTransId="{CEDABDAA-0984-4666-9FE9-C1ECD9E5DF3E}" sibTransId="{C7D0E5B8-F515-4EA3-B401-B1684025736A}"/>
    <dgm:cxn modelId="{56B5FA06-D10C-413A-8838-BC08ADDF4276}" type="presOf" srcId="{F0C597B3-976D-4D5C-86A9-D89DF2C52087}" destId="{27A8455C-A30A-4684-B27F-E460E55C0B13}" srcOrd="0" destOrd="0" presId="urn:microsoft.com/office/officeart/2005/8/layout/hierarchy1"/>
    <dgm:cxn modelId="{96961171-4271-4756-9E4E-D54B9695E6AE}" srcId="{8FBFC84A-9307-4C57-8ACB-4549DF97E926}" destId="{5E93C1AB-EDFC-4F98-B253-EAABA64F7C83}" srcOrd="2" destOrd="0" parTransId="{DC571362-72C7-46A7-86D4-6E083AF4880F}" sibTransId="{7A111856-6E59-4088-8CCE-F64414317FED}"/>
    <dgm:cxn modelId="{5895FFC7-68C2-4237-BAD5-FDF47C359B12}" type="presOf" srcId="{8331852E-635B-463E-B6AA-AA61A7EA1C2A}" destId="{88FC4D22-7AE2-4207-A4E1-1FC03016CDB3}" srcOrd="0" destOrd="0" presId="urn:microsoft.com/office/officeart/2005/8/layout/hierarchy1"/>
    <dgm:cxn modelId="{8932D6C5-F351-4C99-ADF1-29A122EDB2E1}" srcId="{18BE9EB0-FA09-4B71-8FEA-AC754A7368EE}" destId="{8FBFC84A-9307-4C57-8ACB-4549DF97E926}" srcOrd="2" destOrd="0" parTransId="{0482C2E1-69D8-4736-B5A2-14D2CCB851CC}" sibTransId="{C8C507EC-11BD-47C0-9558-E81E8F2BC0DD}"/>
    <dgm:cxn modelId="{3F7EC15D-E663-428C-8678-C265D8368949}" type="presOf" srcId="{CE7EBC58-D48F-4ADB-8BEA-25647BC2B941}" destId="{A3F0804E-0923-49B8-B00A-47CCCA580B9D}" srcOrd="0" destOrd="0" presId="urn:microsoft.com/office/officeart/2005/8/layout/hierarchy1"/>
    <dgm:cxn modelId="{F424429C-0B99-49DA-8A6A-D5B28A39D579}" srcId="{8FBFC84A-9307-4C57-8ACB-4549DF97E926}" destId="{963A5585-953D-4F75-8D1B-8CF6AB203929}" srcOrd="6" destOrd="0" parTransId="{74E5E860-C06A-4740-B2D7-B30405CC965F}" sibTransId="{0A176417-0F8F-48BA-A622-3F8276919DCB}"/>
    <dgm:cxn modelId="{6B1C79CA-1DAF-42C5-9D9B-5269E7B0EBA1}" type="presOf" srcId="{2247D04B-4EEC-4F00-BD0D-78E5F1083383}" destId="{4A2F0E25-4829-4BC7-9D58-C230CE878BDF}" srcOrd="0" destOrd="0" presId="urn:microsoft.com/office/officeart/2005/8/layout/hierarchy1"/>
    <dgm:cxn modelId="{A301E723-0371-4772-8D2A-58894D998C6F}" type="presOf" srcId="{D923B59A-1A6B-463E-B591-790E521A7846}" destId="{040DB4F2-F1BA-4BFA-865F-1BA386E58287}" srcOrd="0" destOrd="0" presId="urn:microsoft.com/office/officeart/2005/8/layout/hierarchy1"/>
    <dgm:cxn modelId="{607BDDE4-C1BF-4EF2-AFCF-5FDCD7E50758}" type="presOf" srcId="{8FBFC84A-9307-4C57-8ACB-4549DF97E926}" destId="{D0FB27DB-176E-444C-876D-9C3ECF04169C}" srcOrd="0" destOrd="0" presId="urn:microsoft.com/office/officeart/2005/8/layout/hierarchy1"/>
    <dgm:cxn modelId="{80BC4010-1E57-41A6-A8E2-6A6681F5DA1A}" type="presOf" srcId="{0E1C80B0-6DD0-4A0B-A4C5-E6B07C30BC7C}" destId="{CB919A50-4E60-4895-B1D2-3CE80D038395}" srcOrd="0" destOrd="0" presId="urn:microsoft.com/office/officeart/2005/8/layout/hierarchy1"/>
    <dgm:cxn modelId="{BF44407C-B94F-4B6A-9124-11EC3FFA56F7}" type="presOf" srcId="{80B7A7BC-7934-4B6F-A0C5-F3F0E42FE043}" destId="{A9E0D456-C3A1-4BEC-8FBC-6EE93CF90444}" srcOrd="0" destOrd="0" presId="urn:microsoft.com/office/officeart/2005/8/layout/hierarchy1"/>
    <dgm:cxn modelId="{084DBF1F-81F5-4BD4-BA64-92D38ECC33BD}" type="presParOf" srcId="{88A22836-51B2-4551-828A-62BB90ACF4D0}" destId="{264647CB-8CAE-48AD-BF3A-26B08F36FD68}" srcOrd="0" destOrd="0" presId="urn:microsoft.com/office/officeart/2005/8/layout/hierarchy1"/>
    <dgm:cxn modelId="{F6394851-B40E-4496-A42C-F17A0FA2E428}" type="presParOf" srcId="{264647CB-8CAE-48AD-BF3A-26B08F36FD68}" destId="{AC86C709-F410-4C7D-8250-4FC61022C483}" srcOrd="0" destOrd="0" presId="urn:microsoft.com/office/officeart/2005/8/layout/hierarchy1"/>
    <dgm:cxn modelId="{74BA0D0D-A8F8-4F4E-B2B6-C9B2B63A139C}" type="presParOf" srcId="{AC86C709-F410-4C7D-8250-4FC61022C483}" destId="{E7C0600B-218A-4899-9781-3C2563A22C53}" srcOrd="0" destOrd="0" presId="urn:microsoft.com/office/officeart/2005/8/layout/hierarchy1"/>
    <dgm:cxn modelId="{C830F857-8983-40CA-91B9-E4FB7E74F420}" type="presParOf" srcId="{AC86C709-F410-4C7D-8250-4FC61022C483}" destId="{D0B8C622-1509-40FB-865B-C94523718563}" srcOrd="1" destOrd="0" presId="urn:microsoft.com/office/officeart/2005/8/layout/hierarchy1"/>
    <dgm:cxn modelId="{DF009778-4073-4B78-821C-DEBD22966032}" type="presParOf" srcId="{264647CB-8CAE-48AD-BF3A-26B08F36FD68}" destId="{2D025211-1F1C-4B9D-BBD5-9E6C16E0461D}" srcOrd="1" destOrd="0" presId="urn:microsoft.com/office/officeart/2005/8/layout/hierarchy1"/>
    <dgm:cxn modelId="{E460A058-990F-4F50-807D-6F16FFA90C54}" type="presParOf" srcId="{2D025211-1F1C-4B9D-BBD5-9E6C16E0461D}" destId="{7FCBDEBF-9626-469C-85EF-652185FA77BB}" srcOrd="0" destOrd="0" presId="urn:microsoft.com/office/officeart/2005/8/layout/hierarchy1"/>
    <dgm:cxn modelId="{3A0BE432-8C13-42CC-8060-9EB0E34D2E2E}" type="presParOf" srcId="{2D025211-1F1C-4B9D-BBD5-9E6C16E0461D}" destId="{890CED0D-DB04-4516-9A97-9AD7BA79E610}" srcOrd="1" destOrd="0" presId="urn:microsoft.com/office/officeart/2005/8/layout/hierarchy1"/>
    <dgm:cxn modelId="{CC4AA2DB-DEE2-461A-B01E-FFAC0B45E58B}" type="presParOf" srcId="{890CED0D-DB04-4516-9A97-9AD7BA79E610}" destId="{9D14EB49-D655-4022-8745-40B1219DDAFD}" srcOrd="0" destOrd="0" presId="urn:microsoft.com/office/officeart/2005/8/layout/hierarchy1"/>
    <dgm:cxn modelId="{3E5F864C-EA16-40E9-A5B7-A6FC0223B63D}" type="presParOf" srcId="{9D14EB49-D655-4022-8745-40B1219DDAFD}" destId="{55CB3F3C-2F60-40D5-A20A-945C349AFA88}" srcOrd="0" destOrd="0" presId="urn:microsoft.com/office/officeart/2005/8/layout/hierarchy1"/>
    <dgm:cxn modelId="{63DAC8F7-21CC-4B63-A29B-CD80DAD19946}" type="presParOf" srcId="{9D14EB49-D655-4022-8745-40B1219DDAFD}" destId="{CB919A50-4E60-4895-B1D2-3CE80D038395}" srcOrd="1" destOrd="0" presId="urn:microsoft.com/office/officeart/2005/8/layout/hierarchy1"/>
    <dgm:cxn modelId="{4C23D10D-D283-4187-9666-8BDA5CE8F457}" type="presParOf" srcId="{890CED0D-DB04-4516-9A97-9AD7BA79E610}" destId="{5A779BC5-60A7-4D4A-AC4E-1A8AF624A412}" srcOrd="1" destOrd="0" presId="urn:microsoft.com/office/officeart/2005/8/layout/hierarchy1"/>
    <dgm:cxn modelId="{764DE219-02BA-4320-BA82-67F36D6F32CC}" type="presParOf" srcId="{2D025211-1F1C-4B9D-BBD5-9E6C16E0461D}" destId="{D17D9F7F-FC61-4070-BB0B-1566D7472831}" srcOrd="2" destOrd="0" presId="urn:microsoft.com/office/officeart/2005/8/layout/hierarchy1"/>
    <dgm:cxn modelId="{FCF318E3-7C64-4044-9F6F-0CC0F698D905}" type="presParOf" srcId="{2D025211-1F1C-4B9D-BBD5-9E6C16E0461D}" destId="{F5FAE49B-FD18-472B-9C48-7FFE1FA97D62}" srcOrd="3" destOrd="0" presId="urn:microsoft.com/office/officeart/2005/8/layout/hierarchy1"/>
    <dgm:cxn modelId="{1F558A18-AD73-4BE3-B4BD-6D47A9BF3081}" type="presParOf" srcId="{F5FAE49B-FD18-472B-9C48-7FFE1FA97D62}" destId="{E9F240D7-AA86-43BD-BF83-BDD2D79A13A9}" srcOrd="0" destOrd="0" presId="urn:microsoft.com/office/officeart/2005/8/layout/hierarchy1"/>
    <dgm:cxn modelId="{3F4DA784-6B47-41AA-B041-759763A85DD4}" type="presParOf" srcId="{E9F240D7-AA86-43BD-BF83-BDD2D79A13A9}" destId="{0BEAFE34-B098-4999-9FF5-F88FE08A2945}" srcOrd="0" destOrd="0" presId="urn:microsoft.com/office/officeart/2005/8/layout/hierarchy1"/>
    <dgm:cxn modelId="{94F1F9D2-3203-44C8-A97D-C5ADA33AA41B}" type="presParOf" srcId="{E9F240D7-AA86-43BD-BF83-BDD2D79A13A9}" destId="{27A8455C-A30A-4684-B27F-E460E55C0B13}" srcOrd="1" destOrd="0" presId="urn:microsoft.com/office/officeart/2005/8/layout/hierarchy1"/>
    <dgm:cxn modelId="{3FDECF3C-F737-4E90-A6AE-B76BC463F620}" type="presParOf" srcId="{F5FAE49B-FD18-472B-9C48-7FFE1FA97D62}" destId="{20558F39-F891-44AF-845F-DB9F3E6B5853}" srcOrd="1" destOrd="0" presId="urn:microsoft.com/office/officeart/2005/8/layout/hierarchy1"/>
    <dgm:cxn modelId="{545359DE-B4FA-4ABE-9E67-098A93AE5537}" type="presParOf" srcId="{2D025211-1F1C-4B9D-BBD5-9E6C16E0461D}" destId="{C7139755-68B1-4D72-B2D9-FAAB8F1F6C7E}" srcOrd="4" destOrd="0" presId="urn:microsoft.com/office/officeart/2005/8/layout/hierarchy1"/>
    <dgm:cxn modelId="{91C36777-1AD2-48B6-A338-102A62629A79}" type="presParOf" srcId="{2D025211-1F1C-4B9D-BBD5-9E6C16E0461D}" destId="{D3560D85-8115-460A-B12E-3A15F3C8EA66}" srcOrd="5" destOrd="0" presId="urn:microsoft.com/office/officeart/2005/8/layout/hierarchy1"/>
    <dgm:cxn modelId="{AC8B00BF-F6C8-4FE4-A87E-C3A0981E9AA6}" type="presParOf" srcId="{D3560D85-8115-460A-B12E-3A15F3C8EA66}" destId="{58035BC3-B400-47EB-9339-F7C61DD0ADD1}" srcOrd="0" destOrd="0" presId="urn:microsoft.com/office/officeart/2005/8/layout/hierarchy1"/>
    <dgm:cxn modelId="{492BC122-37DD-4AFC-ABFC-E8A016790B96}" type="presParOf" srcId="{58035BC3-B400-47EB-9339-F7C61DD0ADD1}" destId="{1C0C854B-92B9-4FEC-A6D0-114CFC0A6AC4}" srcOrd="0" destOrd="0" presId="urn:microsoft.com/office/officeart/2005/8/layout/hierarchy1"/>
    <dgm:cxn modelId="{B62859FF-D0C2-42CA-962C-DCCE7D3F91CC}" type="presParOf" srcId="{58035BC3-B400-47EB-9339-F7C61DD0ADD1}" destId="{D0FB27DB-176E-444C-876D-9C3ECF04169C}" srcOrd="1" destOrd="0" presId="urn:microsoft.com/office/officeart/2005/8/layout/hierarchy1"/>
    <dgm:cxn modelId="{F613E520-7452-4B41-8D23-965EE655E182}" type="presParOf" srcId="{D3560D85-8115-460A-B12E-3A15F3C8EA66}" destId="{67FA4645-215A-46D7-B2D1-46587FB5A546}" srcOrd="1" destOrd="0" presId="urn:microsoft.com/office/officeart/2005/8/layout/hierarchy1"/>
    <dgm:cxn modelId="{66935CF6-EE6E-444F-A84F-A8C536A1ED23}" type="presParOf" srcId="{67FA4645-215A-46D7-B2D1-46587FB5A546}" destId="{040DB4F2-F1BA-4BFA-865F-1BA386E58287}" srcOrd="0" destOrd="0" presId="urn:microsoft.com/office/officeart/2005/8/layout/hierarchy1"/>
    <dgm:cxn modelId="{150551E8-6EBA-459F-B512-D7FCB5719862}" type="presParOf" srcId="{67FA4645-215A-46D7-B2D1-46587FB5A546}" destId="{B56ADA1D-7C59-4F89-BC6A-18BD8B135314}" srcOrd="1" destOrd="0" presId="urn:microsoft.com/office/officeart/2005/8/layout/hierarchy1"/>
    <dgm:cxn modelId="{BA34E211-1EA9-4CCB-84C5-E2631C7D3AAC}" type="presParOf" srcId="{B56ADA1D-7C59-4F89-BC6A-18BD8B135314}" destId="{529A76DC-86FC-48D9-BE1F-FDD1DA75EFEC}" srcOrd="0" destOrd="0" presId="urn:microsoft.com/office/officeart/2005/8/layout/hierarchy1"/>
    <dgm:cxn modelId="{BC62104D-4AC5-4C61-9CF0-6AEF2F5C52B5}" type="presParOf" srcId="{529A76DC-86FC-48D9-BE1F-FDD1DA75EFEC}" destId="{FF8CD2A6-9F30-41D9-B227-63E8ECD2A78C}" srcOrd="0" destOrd="0" presId="urn:microsoft.com/office/officeart/2005/8/layout/hierarchy1"/>
    <dgm:cxn modelId="{9BB52B8C-603E-43EF-9F6F-BE37776722B5}" type="presParOf" srcId="{529A76DC-86FC-48D9-BE1F-FDD1DA75EFEC}" destId="{5D67F83D-2F31-4F20-A265-516A6B23D543}" srcOrd="1" destOrd="0" presId="urn:microsoft.com/office/officeart/2005/8/layout/hierarchy1"/>
    <dgm:cxn modelId="{5E5E3DC9-8BC4-402A-B6A5-46C98CADB736}" type="presParOf" srcId="{B56ADA1D-7C59-4F89-BC6A-18BD8B135314}" destId="{115AC150-9F10-4CAB-BE4C-86EA622E1756}" srcOrd="1" destOrd="0" presId="urn:microsoft.com/office/officeart/2005/8/layout/hierarchy1"/>
    <dgm:cxn modelId="{52BA3130-8F06-4A1B-A6CD-A3F9214BAB85}" type="presParOf" srcId="{67FA4645-215A-46D7-B2D1-46587FB5A546}" destId="{0E45AA47-7A6C-486C-A9EB-03EF1F2DBC09}" srcOrd="2" destOrd="0" presId="urn:microsoft.com/office/officeart/2005/8/layout/hierarchy1"/>
    <dgm:cxn modelId="{DA4D984D-4C7E-4A45-9D51-3E68C7EDC03A}" type="presParOf" srcId="{67FA4645-215A-46D7-B2D1-46587FB5A546}" destId="{1E090A58-1CC8-442D-8CC4-CCBE3329B35C}" srcOrd="3" destOrd="0" presId="urn:microsoft.com/office/officeart/2005/8/layout/hierarchy1"/>
    <dgm:cxn modelId="{A6A2712B-774D-4205-A914-2BB63A2869B4}" type="presParOf" srcId="{1E090A58-1CC8-442D-8CC4-CCBE3329B35C}" destId="{F3A31C58-2AE1-42DC-BD7A-1B523791B9A0}" srcOrd="0" destOrd="0" presId="urn:microsoft.com/office/officeart/2005/8/layout/hierarchy1"/>
    <dgm:cxn modelId="{F0D02098-2343-48E4-AD41-43608A12DA71}" type="presParOf" srcId="{F3A31C58-2AE1-42DC-BD7A-1B523791B9A0}" destId="{59702C78-D248-4F3E-AF5A-AD48F0DD1C0E}" srcOrd="0" destOrd="0" presId="urn:microsoft.com/office/officeart/2005/8/layout/hierarchy1"/>
    <dgm:cxn modelId="{F660976C-D3EA-4168-A9EC-582B13443880}" type="presParOf" srcId="{F3A31C58-2AE1-42DC-BD7A-1B523791B9A0}" destId="{502391CD-D8D0-419E-BB06-637B652284F9}" srcOrd="1" destOrd="0" presId="urn:microsoft.com/office/officeart/2005/8/layout/hierarchy1"/>
    <dgm:cxn modelId="{8AD4F489-5853-4F45-B36F-3F866BD6BB4B}" type="presParOf" srcId="{1E090A58-1CC8-442D-8CC4-CCBE3329B35C}" destId="{33279452-36C0-4F69-BD64-F38A0C55C5F6}" srcOrd="1" destOrd="0" presId="urn:microsoft.com/office/officeart/2005/8/layout/hierarchy1"/>
    <dgm:cxn modelId="{E92ED3D3-F073-4993-B790-E1DCD72709D1}" type="presParOf" srcId="{67FA4645-215A-46D7-B2D1-46587FB5A546}" destId="{9E5A44CA-38BB-4BD3-BCE1-888270A7AA8A}" srcOrd="4" destOrd="0" presId="urn:microsoft.com/office/officeart/2005/8/layout/hierarchy1"/>
    <dgm:cxn modelId="{6DFDA185-C33E-4128-B2F1-70DDFFF11484}" type="presParOf" srcId="{67FA4645-215A-46D7-B2D1-46587FB5A546}" destId="{59006CF6-862B-41AF-9971-EF6C57634935}" srcOrd="5" destOrd="0" presId="urn:microsoft.com/office/officeart/2005/8/layout/hierarchy1"/>
    <dgm:cxn modelId="{C575D50C-2E68-4310-B83B-E849FEB3010A}" type="presParOf" srcId="{59006CF6-862B-41AF-9971-EF6C57634935}" destId="{01964191-5B9C-41AD-ACC9-3C1F8ABE4C79}" srcOrd="0" destOrd="0" presId="urn:microsoft.com/office/officeart/2005/8/layout/hierarchy1"/>
    <dgm:cxn modelId="{FAEE02E1-EA56-4829-A260-6FFAFEF4CB09}" type="presParOf" srcId="{01964191-5B9C-41AD-ACC9-3C1F8ABE4C79}" destId="{D4BC5826-F328-423D-8A66-B5C4C8A2C869}" srcOrd="0" destOrd="0" presId="urn:microsoft.com/office/officeart/2005/8/layout/hierarchy1"/>
    <dgm:cxn modelId="{FCCBB918-8824-4A43-8515-4F34F79F432E}" type="presParOf" srcId="{01964191-5B9C-41AD-ACC9-3C1F8ABE4C79}" destId="{BFBC6368-2C0A-4307-98BA-E0D26F68FDBB}" srcOrd="1" destOrd="0" presId="urn:microsoft.com/office/officeart/2005/8/layout/hierarchy1"/>
    <dgm:cxn modelId="{01254115-5A1F-4CD4-8B47-8C41D6685BE8}" type="presParOf" srcId="{59006CF6-862B-41AF-9971-EF6C57634935}" destId="{073DB71A-E9CF-4CD6-9433-6EC31FEB06C1}" srcOrd="1" destOrd="0" presId="urn:microsoft.com/office/officeart/2005/8/layout/hierarchy1"/>
    <dgm:cxn modelId="{EA39C9B3-120F-4512-A106-2CFDAD7573C0}" type="presParOf" srcId="{67FA4645-215A-46D7-B2D1-46587FB5A546}" destId="{A9E0D456-C3A1-4BEC-8FBC-6EE93CF90444}" srcOrd="6" destOrd="0" presId="urn:microsoft.com/office/officeart/2005/8/layout/hierarchy1"/>
    <dgm:cxn modelId="{049FC83F-884B-42EE-ACA7-3AE4234EFC11}" type="presParOf" srcId="{67FA4645-215A-46D7-B2D1-46587FB5A546}" destId="{CA360ECB-7498-4F10-8ACF-92851B634745}" srcOrd="7" destOrd="0" presId="urn:microsoft.com/office/officeart/2005/8/layout/hierarchy1"/>
    <dgm:cxn modelId="{04F4C4B3-4712-4A5F-A129-23043EAF0A87}" type="presParOf" srcId="{CA360ECB-7498-4F10-8ACF-92851B634745}" destId="{CE95E2C0-8827-4F89-BC89-005FA984B672}" srcOrd="0" destOrd="0" presId="urn:microsoft.com/office/officeart/2005/8/layout/hierarchy1"/>
    <dgm:cxn modelId="{2AE15E2D-C4C9-4AE5-B6DF-2F21D4C58A71}" type="presParOf" srcId="{CE95E2C0-8827-4F89-BC89-005FA984B672}" destId="{62419BDC-B44A-476E-8D24-039C74038659}" srcOrd="0" destOrd="0" presId="urn:microsoft.com/office/officeart/2005/8/layout/hierarchy1"/>
    <dgm:cxn modelId="{1F6E3DD3-1F22-4065-A78A-A28DCE32ADBD}" type="presParOf" srcId="{CE95E2C0-8827-4F89-BC89-005FA984B672}" destId="{E98CE010-4884-44DD-B0E6-ED1C9A8D60E7}" srcOrd="1" destOrd="0" presId="urn:microsoft.com/office/officeart/2005/8/layout/hierarchy1"/>
    <dgm:cxn modelId="{E19BFA29-0453-4B09-8F57-FEEBB3A61ED2}" type="presParOf" srcId="{CA360ECB-7498-4F10-8ACF-92851B634745}" destId="{77B0C6EB-C992-406B-8C5E-9264A766206B}" srcOrd="1" destOrd="0" presId="urn:microsoft.com/office/officeart/2005/8/layout/hierarchy1"/>
    <dgm:cxn modelId="{A0C6B6E0-3BAC-412A-B37F-92EE7FE0EA4E}" type="presParOf" srcId="{67FA4645-215A-46D7-B2D1-46587FB5A546}" destId="{88FC4D22-7AE2-4207-A4E1-1FC03016CDB3}" srcOrd="8" destOrd="0" presId="urn:microsoft.com/office/officeart/2005/8/layout/hierarchy1"/>
    <dgm:cxn modelId="{853FFDF5-2D6F-44ED-A31D-9FFA8AE798EE}" type="presParOf" srcId="{67FA4645-215A-46D7-B2D1-46587FB5A546}" destId="{A83FBEAC-2A12-42F1-91CA-66625BF6B45A}" srcOrd="9" destOrd="0" presId="urn:microsoft.com/office/officeart/2005/8/layout/hierarchy1"/>
    <dgm:cxn modelId="{81410435-D5F0-43EB-9559-D0B5B75DD99D}" type="presParOf" srcId="{A83FBEAC-2A12-42F1-91CA-66625BF6B45A}" destId="{19D3F7EA-661B-4F94-9364-E13FCD43E300}" srcOrd="0" destOrd="0" presId="urn:microsoft.com/office/officeart/2005/8/layout/hierarchy1"/>
    <dgm:cxn modelId="{6127CB11-FA93-44B4-8C79-F2840EE7C2E9}" type="presParOf" srcId="{19D3F7EA-661B-4F94-9364-E13FCD43E300}" destId="{7DD5B502-2F5A-4686-B8E3-FC401F3D86E7}" srcOrd="0" destOrd="0" presId="urn:microsoft.com/office/officeart/2005/8/layout/hierarchy1"/>
    <dgm:cxn modelId="{28A2D46F-6888-4471-8DD2-3208F46B7FEF}" type="presParOf" srcId="{19D3F7EA-661B-4F94-9364-E13FCD43E300}" destId="{4A2F0E25-4829-4BC7-9D58-C230CE878BDF}" srcOrd="1" destOrd="0" presId="urn:microsoft.com/office/officeart/2005/8/layout/hierarchy1"/>
    <dgm:cxn modelId="{E5655716-11DE-471D-AF0B-8C95261DE2ED}" type="presParOf" srcId="{A83FBEAC-2A12-42F1-91CA-66625BF6B45A}" destId="{7E512864-08C7-4BD1-A383-A1284707EF64}" srcOrd="1" destOrd="0" presId="urn:microsoft.com/office/officeart/2005/8/layout/hierarchy1"/>
    <dgm:cxn modelId="{8C434636-21F9-4D72-BF6B-2FB84E8EFD23}" type="presParOf" srcId="{67FA4645-215A-46D7-B2D1-46587FB5A546}" destId="{6E63CA45-DABF-46F6-A57E-36C07F3CF9A3}" srcOrd="10" destOrd="0" presId="urn:microsoft.com/office/officeart/2005/8/layout/hierarchy1"/>
    <dgm:cxn modelId="{16B8A212-F7C8-4E21-8509-589F184B4AB1}" type="presParOf" srcId="{67FA4645-215A-46D7-B2D1-46587FB5A546}" destId="{4C7C1641-5598-48F3-9E45-CE94D2809FA3}" srcOrd="11" destOrd="0" presId="urn:microsoft.com/office/officeart/2005/8/layout/hierarchy1"/>
    <dgm:cxn modelId="{C5BD4DB5-514B-4519-B924-0F8866634EF8}" type="presParOf" srcId="{4C7C1641-5598-48F3-9E45-CE94D2809FA3}" destId="{8B3B5134-5319-4B68-9F61-33D5A4BC7650}" srcOrd="0" destOrd="0" presId="urn:microsoft.com/office/officeart/2005/8/layout/hierarchy1"/>
    <dgm:cxn modelId="{52450ADE-455D-4E3C-ADB8-CC0023F9FFBA}" type="presParOf" srcId="{8B3B5134-5319-4B68-9F61-33D5A4BC7650}" destId="{ACFB7ADC-B533-49FC-B7E4-D6733BBE35DA}" srcOrd="0" destOrd="0" presId="urn:microsoft.com/office/officeart/2005/8/layout/hierarchy1"/>
    <dgm:cxn modelId="{169773F3-7557-4CB0-89A6-60ECDFFE7402}" type="presParOf" srcId="{8B3B5134-5319-4B68-9F61-33D5A4BC7650}" destId="{A3F0804E-0923-49B8-B00A-47CCCA580B9D}" srcOrd="1" destOrd="0" presId="urn:microsoft.com/office/officeart/2005/8/layout/hierarchy1"/>
    <dgm:cxn modelId="{7EC2D859-9D5A-4798-A86C-112AC1ED725C}" type="presParOf" srcId="{4C7C1641-5598-48F3-9E45-CE94D2809FA3}" destId="{5FA285EE-E88C-4256-866B-5EB0FA3EE6EB}" srcOrd="1" destOrd="0" presId="urn:microsoft.com/office/officeart/2005/8/layout/hierarchy1"/>
    <dgm:cxn modelId="{60DAEEF5-6EC0-4E8B-9B91-08863DBF16FE}" type="presParOf" srcId="{67FA4645-215A-46D7-B2D1-46587FB5A546}" destId="{27F16D20-BF80-4A50-BBBE-F8D663BEEE9B}" srcOrd="12" destOrd="0" presId="urn:microsoft.com/office/officeart/2005/8/layout/hierarchy1"/>
    <dgm:cxn modelId="{DD9B2A13-F29F-4433-96F7-22B3E3D97566}" type="presParOf" srcId="{67FA4645-215A-46D7-B2D1-46587FB5A546}" destId="{C38C4C94-35E8-4E10-87F3-B78884032984}" srcOrd="13" destOrd="0" presId="urn:microsoft.com/office/officeart/2005/8/layout/hierarchy1"/>
    <dgm:cxn modelId="{BB8D7502-E5EA-4D60-9DD0-31DDECE7B1CF}" type="presParOf" srcId="{C38C4C94-35E8-4E10-87F3-B78884032984}" destId="{ABB4A846-476B-4FCC-BB02-D7F80843711C}" srcOrd="0" destOrd="0" presId="urn:microsoft.com/office/officeart/2005/8/layout/hierarchy1"/>
    <dgm:cxn modelId="{5689C095-93A0-4E74-AF70-852B503A0E9A}" type="presParOf" srcId="{ABB4A846-476B-4FCC-BB02-D7F80843711C}" destId="{7A76D4D3-223F-46CF-BDA6-49F35703B70A}" srcOrd="0" destOrd="0" presId="urn:microsoft.com/office/officeart/2005/8/layout/hierarchy1"/>
    <dgm:cxn modelId="{F2D3779D-2816-4CFA-8FF4-AF420B4D422B}" type="presParOf" srcId="{ABB4A846-476B-4FCC-BB02-D7F80843711C}" destId="{7ABCD041-B84B-454B-B4A5-8447613FBCDE}" srcOrd="1" destOrd="0" presId="urn:microsoft.com/office/officeart/2005/8/layout/hierarchy1"/>
    <dgm:cxn modelId="{51D00102-3F6F-4237-B40A-01BFB2808A10}" type="presParOf" srcId="{C38C4C94-35E8-4E10-87F3-B78884032984}" destId="{E7FB7A8E-B410-458F-B3CE-F49A2023BEA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BAE05B-69C2-4910-881E-A1CE92C0CD5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9CAE0A6-3477-4953-A30D-6C8BE612FD90}">
      <dgm:prSet phldrT="[Text]"/>
      <dgm:spPr/>
      <dgm:t>
        <a:bodyPr/>
        <a:lstStyle/>
        <a:p>
          <a:r>
            <a:rPr lang="en-US" dirty="0" smtClean="0"/>
            <a:t>A Dogs Life Home Page</a:t>
          </a:r>
          <a:endParaRPr lang="en-US" dirty="0"/>
        </a:p>
      </dgm:t>
    </dgm:pt>
    <dgm:pt modelId="{DF9EC991-E987-48CE-8884-502C56D60039}" type="parTrans" cxnId="{8ABD9DE8-A70C-418F-B983-CE51EC9E7142}">
      <dgm:prSet/>
      <dgm:spPr/>
      <dgm:t>
        <a:bodyPr/>
        <a:lstStyle/>
        <a:p>
          <a:endParaRPr lang="en-US"/>
        </a:p>
      </dgm:t>
    </dgm:pt>
    <dgm:pt modelId="{115E46DA-2330-4066-8B5F-88832D19B2CA}" type="sibTrans" cxnId="{8ABD9DE8-A70C-418F-B983-CE51EC9E7142}">
      <dgm:prSet/>
      <dgm:spPr/>
      <dgm:t>
        <a:bodyPr/>
        <a:lstStyle/>
        <a:p>
          <a:endParaRPr lang="en-US"/>
        </a:p>
      </dgm:t>
    </dgm:pt>
    <dgm:pt modelId="{61683AC3-9680-4C5F-BB20-769B8387169C}">
      <dgm:prSet phldrT="[Text]"/>
      <dgm:spPr/>
      <dgm:t>
        <a:bodyPr/>
        <a:lstStyle/>
        <a:p>
          <a:r>
            <a:rPr lang="en-US" dirty="0" smtClean="0"/>
            <a:t>Services</a:t>
          </a:r>
          <a:endParaRPr lang="en-US" dirty="0"/>
        </a:p>
      </dgm:t>
    </dgm:pt>
    <dgm:pt modelId="{220AC674-8289-4E5C-9F87-03D33FEB1FDA}" type="parTrans" cxnId="{6558798F-1CE9-48C7-A886-F16FDA187A18}">
      <dgm:prSet/>
      <dgm:spPr/>
      <dgm:t>
        <a:bodyPr/>
        <a:lstStyle/>
        <a:p>
          <a:endParaRPr lang="en-US"/>
        </a:p>
      </dgm:t>
    </dgm:pt>
    <dgm:pt modelId="{A0E306EB-33CE-4E6D-908E-2FDBFD0731B1}" type="sibTrans" cxnId="{6558798F-1CE9-48C7-A886-F16FDA187A18}">
      <dgm:prSet/>
      <dgm:spPr/>
      <dgm:t>
        <a:bodyPr/>
        <a:lstStyle/>
        <a:p>
          <a:endParaRPr lang="en-US"/>
        </a:p>
      </dgm:t>
    </dgm:pt>
    <dgm:pt modelId="{539BB052-6D96-4EE7-B84F-634356328186}">
      <dgm:prSet phldrT="[Text]"/>
      <dgm:spPr/>
      <dgm:t>
        <a:bodyPr/>
        <a:lstStyle/>
        <a:p>
          <a:r>
            <a:rPr lang="en-US" dirty="0" smtClean="0"/>
            <a:t>My Shop</a:t>
          </a:r>
          <a:endParaRPr lang="en-US" dirty="0"/>
        </a:p>
      </dgm:t>
    </dgm:pt>
    <dgm:pt modelId="{BD82FAA3-A3D2-43C9-8F51-4DCB9267F924}" type="parTrans" cxnId="{5D9F6A47-F265-4608-8ADC-3867BE8895F5}">
      <dgm:prSet/>
      <dgm:spPr/>
      <dgm:t>
        <a:bodyPr/>
        <a:lstStyle/>
        <a:p>
          <a:endParaRPr lang="en-US"/>
        </a:p>
      </dgm:t>
    </dgm:pt>
    <dgm:pt modelId="{395B89CE-B751-4E6F-BEA2-20B6D4F8B1C9}" type="sibTrans" cxnId="{5D9F6A47-F265-4608-8ADC-3867BE8895F5}">
      <dgm:prSet/>
      <dgm:spPr/>
      <dgm:t>
        <a:bodyPr/>
        <a:lstStyle/>
        <a:p>
          <a:endParaRPr lang="en-US"/>
        </a:p>
      </dgm:t>
    </dgm:pt>
    <dgm:pt modelId="{0003D6A2-A79C-42DD-9B6F-8C87C8FA633F}">
      <dgm:prSet phldrT="[Text]"/>
      <dgm:spPr/>
      <dgm:t>
        <a:bodyPr/>
        <a:lstStyle/>
        <a:p>
          <a:r>
            <a:rPr lang="en-US" dirty="0" smtClean="0"/>
            <a:t>Contacts</a:t>
          </a:r>
          <a:endParaRPr lang="en-US" dirty="0"/>
        </a:p>
      </dgm:t>
    </dgm:pt>
    <dgm:pt modelId="{DEE8EB11-382A-4389-842C-9CD08CC8FA09}" type="parTrans" cxnId="{27E849F5-D563-4F79-9158-0C18D22D12B8}">
      <dgm:prSet/>
      <dgm:spPr/>
      <dgm:t>
        <a:bodyPr/>
        <a:lstStyle/>
        <a:p>
          <a:endParaRPr lang="en-US"/>
        </a:p>
      </dgm:t>
    </dgm:pt>
    <dgm:pt modelId="{C0A74313-F036-4E14-9129-786C065EBBA1}" type="sibTrans" cxnId="{27E849F5-D563-4F79-9158-0C18D22D12B8}">
      <dgm:prSet/>
      <dgm:spPr/>
      <dgm:t>
        <a:bodyPr/>
        <a:lstStyle/>
        <a:p>
          <a:endParaRPr lang="en-US"/>
        </a:p>
      </dgm:t>
    </dgm:pt>
    <dgm:pt modelId="{57CD950F-9CDB-46F4-981F-92086A064780}">
      <dgm:prSet phldrT="[Text]"/>
      <dgm:spPr/>
      <dgm:t>
        <a:bodyPr/>
        <a:lstStyle/>
        <a:p>
          <a:r>
            <a:rPr lang="en-US" dirty="0" smtClean="0"/>
            <a:t>A Pet for You!</a:t>
          </a:r>
          <a:endParaRPr lang="en-US" dirty="0"/>
        </a:p>
      </dgm:t>
    </dgm:pt>
    <dgm:pt modelId="{34492BB8-33B8-42B4-84A4-82196D3B8292}" type="parTrans" cxnId="{F17BAC4F-CF8B-46AB-850B-2B1B80483A45}">
      <dgm:prSet/>
      <dgm:spPr/>
      <dgm:t>
        <a:bodyPr/>
        <a:lstStyle/>
        <a:p>
          <a:endParaRPr lang="en-US"/>
        </a:p>
      </dgm:t>
    </dgm:pt>
    <dgm:pt modelId="{131EE962-55B4-437A-ACF5-E18988CAC388}" type="sibTrans" cxnId="{F17BAC4F-CF8B-46AB-850B-2B1B80483A45}">
      <dgm:prSet/>
      <dgm:spPr/>
      <dgm:t>
        <a:bodyPr/>
        <a:lstStyle/>
        <a:p>
          <a:endParaRPr lang="en-US"/>
        </a:p>
      </dgm:t>
    </dgm:pt>
    <dgm:pt modelId="{24DF6EBE-40FB-40E0-822D-81767E13BE78}">
      <dgm:prSet phldrT="[Text]"/>
      <dgm:spPr/>
      <dgm:t>
        <a:bodyPr/>
        <a:lstStyle/>
        <a:p>
          <a:r>
            <a:rPr lang="en-US" dirty="0" smtClean="0"/>
            <a:t>Step 1</a:t>
          </a:r>
          <a:endParaRPr lang="en-US" dirty="0"/>
        </a:p>
      </dgm:t>
    </dgm:pt>
    <dgm:pt modelId="{5122DC01-0977-4620-B6D1-C4B5207AF6DC}" type="parTrans" cxnId="{111CEDB6-16E3-42A6-9497-D105303E8B9C}">
      <dgm:prSet/>
      <dgm:spPr/>
      <dgm:t>
        <a:bodyPr/>
        <a:lstStyle/>
        <a:p>
          <a:endParaRPr lang="en-US"/>
        </a:p>
      </dgm:t>
    </dgm:pt>
    <dgm:pt modelId="{4565F89E-747A-4136-BCCA-58C3B7E9DD02}" type="sibTrans" cxnId="{111CEDB6-16E3-42A6-9497-D105303E8B9C}">
      <dgm:prSet/>
      <dgm:spPr/>
      <dgm:t>
        <a:bodyPr/>
        <a:lstStyle/>
        <a:p>
          <a:endParaRPr lang="en-US"/>
        </a:p>
      </dgm:t>
    </dgm:pt>
    <dgm:pt modelId="{415AFEAC-A471-4FCC-ABFB-23A786DC539F}">
      <dgm:prSet phldrT="[Text]"/>
      <dgm:spPr/>
      <dgm:t>
        <a:bodyPr/>
        <a:lstStyle/>
        <a:p>
          <a:r>
            <a:rPr lang="en-US" dirty="0" smtClean="0"/>
            <a:t>Step 2</a:t>
          </a:r>
          <a:endParaRPr lang="en-US" dirty="0"/>
        </a:p>
      </dgm:t>
    </dgm:pt>
    <dgm:pt modelId="{F79EF33F-DBB0-4DA9-A952-54F9A72F044D}" type="parTrans" cxnId="{1C375E00-20E8-41F8-9A11-ECFC3ED3B2AD}">
      <dgm:prSet/>
      <dgm:spPr/>
      <dgm:t>
        <a:bodyPr/>
        <a:lstStyle/>
        <a:p>
          <a:endParaRPr lang="en-US"/>
        </a:p>
      </dgm:t>
    </dgm:pt>
    <dgm:pt modelId="{B9502FAC-13D5-46C9-A0F7-1AD356B724C0}" type="sibTrans" cxnId="{1C375E00-20E8-41F8-9A11-ECFC3ED3B2AD}">
      <dgm:prSet/>
      <dgm:spPr/>
      <dgm:t>
        <a:bodyPr/>
        <a:lstStyle/>
        <a:p>
          <a:endParaRPr lang="en-US"/>
        </a:p>
      </dgm:t>
    </dgm:pt>
    <dgm:pt modelId="{1EFE0FC7-83D0-4A4B-B710-87EECE679F18}">
      <dgm:prSet phldrT="[Text]"/>
      <dgm:spPr/>
      <dgm:t>
        <a:bodyPr/>
        <a:lstStyle/>
        <a:p>
          <a:r>
            <a:rPr lang="en-US" dirty="0" smtClean="0"/>
            <a:t>Step 3</a:t>
          </a:r>
          <a:endParaRPr lang="en-US" dirty="0"/>
        </a:p>
      </dgm:t>
    </dgm:pt>
    <dgm:pt modelId="{3EC7C573-6775-434D-A059-24F04FE8CE09}" type="parTrans" cxnId="{FEE0645D-DB8E-4BFA-B362-928B25274032}">
      <dgm:prSet/>
      <dgm:spPr/>
      <dgm:t>
        <a:bodyPr/>
        <a:lstStyle/>
        <a:p>
          <a:endParaRPr lang="en-US"/>
        </a:p>
      </dgm:t>
    </dgm:pt>
    <dgm:pt modelId="{14B01912-BBD9-4F48-8364-1D62CC101B17}" type="sibTrans" cxnId="{FEE0645D-DB8E-4BFA-B362-928B25274032}">
      <dgm:prSet/>
      <dgm:spPr/>
      <dgm:t>
        <a:bodyPr/>
        <a:lstStyle/>
        <a:p>
          <a:endParaRPr lang="en-US"/>
        </a:p>
      </dgm:t>
    </dgm:pt>
    <dgm:pt modelId="{D1FBC27D-0073-4044-AF98-190C4FAFAA35}" type="pres">
      <dgm:prSet presAssocID="{EBBAE05B-69C2-4910-881E-A1CE92C0CD5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65D67CB-53B4-4B7A-AAE0-61DF230776C7}" type="pres">
      <dgm:prSet presAssocID="{D9CAE0A6-3477-4953-A30D-6C8BE612FD90}" presName="hierRoot1" presStyleCnt="0"/>
      <dgm:spPr/>
    </dgm:pt>
    <dgm:pt modelId="{5086CA33-8B93-4DAA-B2AF-07B36B477F90}" type="pres">
      <dgm:prSet presAssocID="{D9CAE0A6-3477-4953-A30D-6C8BE612FD90}" presName="composite" presStyleCnt="0"/>
      <dgm:spPr/>
    </dgm:pt>
    <dgm:pt modelId="{B790DC2F-DFAE-4F96-864F-03E6D1C2029F}" type="pres">
      <dgm:prSet presAssocID="{D9CAE0A6-3477-4953-A30D-6C8BE612FD90}" presName="background" presStyleLbl="node0" presStyleIdx="0" presStyleCnt="1"/>
      <dgm:spPr/>
    </dgm:pt>
    <dgm:pt modelId="{587D4C41-4404-4B7B-8D42-E34614ED0932}" type="pres">
      <dgm:prSet presAssocID="{D9CAE0A6-3477-4953-A30D-6C8BE612FD9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9B0F7A-E3E0-4085-9193-20ED40AFFB16}" type="pres">
      <dgm:prSet presAssocID="{D9CAE0A6-3477-4953-A30D-6C8BE612FD90}" presName="hierChild2" presStyleCnt="0"/>
      <dgm:spPr/>
    </dgm:pt>
    <dgm:pt modelId="{24929BB6-23E6-4E04-A45F-2FD578AB37F3}" type="pres">
      <dgm:prSet presAssocID="{220AC674-8289-4E5C-9F87-03D33FEB1FDA}" presName="Name10" presStyleLbl="parChTrans1D2" presStyleIdx="0" presStyleCnt="4"/>
      <dgm:spPr/>
    </dgm:pt>
    <dgm:pt modelId="{8CDE91F7-6BA9-492A-84AA-4DB39982EC1F}" type="pres">
      <dgm:prSet presAssocID="{61683AC3-9680-4C5F-BB20-769B8387169C}" presName="hierRoot2" presStyleCnt="0"/>
      <dgm:spPr/>
    </dgm:pt>
    <dgm:pt modelId="{7F8A9BF0-C2D1-437D-B02F-4498AF457F1F}" type="pres">
      <dgm:prSet presAssocID="{61683AC3-9680-4C5F-BB20-769B8387169C}" presName="composite2" presStyleCnt="0"/>
      <dgm:spPr/>
    </dgm:pt>
    <dgm:pt modelId="{F0AABA27-5D5D-492F-BFD5-5AF73E959E2C}" type="pres">
      <dgm:prSet presAssocID="{61683AC3-9680-4C5F-BB20-769B8387169C}" presName="background2" presStyleLbl="node2" presStyleIdx="0" presStyleCnt="4"/>
      <dgm:spPr/>
    </dgm:pt>
    <dgm:pt modelId="{96134D55-430C-49B5-9EDF-52C5CC029CAA}" type="pres">
      <dgm:prSet presAssocID="{61683AC3-9680-4C5F-BB20-769B8387169C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C9FACA-2015-4045-A9C6-CAAEDD527D95}" type="pres">
      <dgm:prSet presAssocID="{61683AC3-9680-4C5F-BB20-769B8387169C}" presName="hierChild3" presStyleCnt="0"/>
      <dgm:spPr/>
    </dgm:pt>
    <dgm:pt modelId="{C3D1878D-1866-4200-B7D7-39C14DF8CA6D}" type="pres">
      <dgm:prSet presAssocID="{BD82FAA3-A3D2-43C9-8F51-4DCB9267F924}" presName="Name10" presStyleLbl="parChTrans1D2" presStyleIdx="1" presStyleCnt="4"/>
      <dgm:spPr/>
    </dgm:pt>
    <dgm:pt modelId="{870C94FE-1888-449F-B2FD-994370B66A88}" type="pres">
      <dgm:prSet presAssocID="{539BB052-6D96-4EE7-B84F-634356328186}" presName="hierRoot2" presStyleCnt="0"/>
      <dgm:spPr/>
    </dgm:pt>
    <dgm:pt modelId="{773E1B54-BCE1-44F8-9DCC-16CD64946091}" type="pres">
      <dgm:prSet presAssocID="{539BB052-6D96-4EE7-B84F-634356328186}" presName="composite2" presStyleCnt="0"/>
      <dgm:spPr/>
    </dgm:pt>
    <dgm:pt modelId="{26891B99-6DAE-4FCD-A2D8-6F38AC800883}" type="pres">
      <dgm:prSet presAssocID="{539BB052-6D96-4EE7-B84F-634356328186}" presName="background2" presStyleLbl="node2" presStyleIdx="1" presStyleCnt="4"/>
      <dgm:spPr/>
    </dgm:pt>
    <dgm:pt modelId="{5B8567DA-6AB7-413D-B593-34AB3306F639}" type="pres">
      <dgm:prSet presAssocID="{539BB052-6D96-4EE7-B84F-634356328186}" presName="text2" presStyleLbl="fgAcc2" presStyleIdx="1" presStyleCnt="4">
        <dgm:presLayoutVars>
          <dgm:chPref val="3"/>
        </dgm:presLayoutVars>
      </dgm:prSet>
      <dgm:spPr/>
    </dgm:pt>
    <dgm:pt modelId="{C2B0E02A-AF19-44B4-9107-128F6AE70640}" type="pres">
      <dgm:prSet presAssocID="{539BB052-6D96-4EE7-B84F-634356328186}" presName="hierChild3" presStyleCnt="0"/>
      <dgm:spPr/>
    </dgm:pt>
    <dgm:pt modelId="{0235E1D5-CB8F-4AB4-AFCB-1422F9AC42DC}" type="pres">
      <dgm:prSet presAssocID="{DEE8EB11-382A-4389-842C-9CD08CC8FA09}" presName="Name10" presStyleLbl="parChTrans1D2" presStyleIdx="2" presStyleCnt="4"/>
      <dgm:spPr/>
    </dgm:pt>
    <dgm:pt modelId="{5AD29A84-8E52-41CE-9367-6542F2558DCB}" type="pres">
      <dgm:prSet presAssocID="{0003D6A2-A79C-42DD-9B6F-8C87C8FA633F}" presName="hierRoot2" presStyleCnt="0"/>
      <dgm:spPr/>
    </dgm:pt>
    <dgm:pt modelId="{9E00F6F3-8107-4D95-90DC-C9AF0E16BF13}" type="pres">
      <dgm:prSet presAssocID="{0003D6A2-A79C-42DD-9B6F-8C87C8FA633F}" presName="composite2" presStyleCnt="0"/>
      <dgm:spPr/>
    </dgm:pt>
    <dgm:pt modelId="{92820A6A-4A57-497B-A5D7-511BF7A6609B}" type="pres">
      <dgm:prSet presAssocID="{0003D6A2-A79C-42DD-9B6F-8C87C8FA633F}" presName="background2" presStyleLbl="node2" presStyleIdx="2" presStyleCnt="4"/>
      <dgm:spPr/>
    </dgm:pt>
    <dgm:pt modelId="{F80E4EB7-DE31-4536-B640-FBA9BE23C658}" type="pres">
      <dgm:prSet presAssocID="{0003D6A2-A79C-42DD-9B6F-8C87C8FA633F}" presName="text2" presStyleLbl="fgAcc2" presStyleIdx="2" presStyleCnt="4">
        <dgm:presLayoutVars>
          <dgm:chPref val="3"/>
        </dgm:presLayoutVars>
      </dgm:prSet>
      <dgm:spPr/>
    </dgm:pt>
    <dgm:pt modelId="{1EF6AEEB-87B7-4ADF-A105-E3791729111F}" type="pres">
      <dgm:prSet presAssocID="{0003D6A2-A79C-42DD-9B6F-8C87C8FA633F}" presName="hierChild3" presStyleCnt="0"/>
      <dgm:spPr/>
    </dgm:pt>
    <dgm:pt modelId="{DF53E5D4-38FF-42E8-A915-F1D3215ED4DE}" type="pres">
      <dgm:prSet presAssocID="{34492BB8-33B8-42B4-84A4-82196D3B8292}" presName="Name10" presStyleLbl="parChTrans1D2" presStyleIdx="3" presStyleCnt="4"/>
      <dgm:spPr/>
    </dgm:pt>
    <dgm:pt modelId="{909FDA16-D050-44FC-BF40-303B7155C77C}" type="pres">
      <dgm:prSet presAssocID="{57CD950F-9CDB-46F4-981F-92086A064780}" presName="hierRoot2" presStyleCnt="0"/>
      <dgm:spPr/>
    </dgm:pt>
    <dgm:pt modelId="{5C540E61-AC28-49B2-847C-052BEF3C7813}" type="pres">
      <dgm:prSet presAssocID="{57CD950F-9CDB-46F4-981F-92086A064780}" presName="composite2" presStyleCnt="0"/>
      <dgm:spPr/>
    </dgm:pt>
    <dgm:pt modelId="{3C2B6A1D-53E1-4417-9C38-75A09C6EA0C9}" type="pres">
      <dgm:prSet presAssocID="{57CD950F-9CDB-46F4-981F-92086A064780}" presName="background2" presStyleLbl="node2" presStyleIdx="3" presStyleCnt="4"/>
      <dgm:spPr/>
    </dgm:pt>
    <dgm:pt modelId="{77B1A923-E2CD-4FC5-8E76-8A9A330226D8}" type="pres">
      <dgm:prSet presAssocID="{57CD950F-9CDB-46F4-981F-92086A064780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D16871-4844-4A08-9E42-096CC1FF8047}" type="pres">
      <dgm:prSet presAssocID="{57CD950F-9CDB-46F4-981F-92086A064780}" presName="hierChild3" presStyleCnt="0"/>
      <dgm:spPr/>
    </dgm:pt>
    <dgm:pt modelId="{D2BB034E-C5FD-4A1B-BA95-2F4EB6208177}" type="pres">
      <dgm:prSet presAssocID="{5122DC01-0977-4620-B6D1-C4B5207AF6DC}" presName="Name17" presStyleLbl="parChTrans1D3" presStyleIdx="0" presStyleCnt="1"/>
      <dgm:spPr/>
    </dgm:pt>
    <dgm:pt modelId="{52E3F0D6-DF11-48FE-8C5D-FF61F0E0BCFF}" type="pres">
      <dgm:prSet presAssocID="{24DF6EBE-40FB-40E0-822D-81767E13BE78}" presName="hierRoot3" presStyleCnt="0"/>
      <dgm:spPr/>
    </dgm:pt>
    <dgm:pt modelId="{4C47324F-B7DC-4D1A-818E-8B2824FC897A}" type="pres">
      <dgm:prSet presAssocID="{24DF6EBE-40FB-40E0-822D-81767E13BE78}" presName="composite3" presStyleCnt="0"/>
      <dgm:spPr/>
    </dgm:pt>
    <dgm:pt modelId="{0CCE1B2F-BA15-4B04-B4AE-0F7E828BD3B4}" type="pres">
      <dgm:prSet presAssocID="{24DF6EBE-40FB-40E0-822D-81767E13BE78}" presName="background3" presStyleLbl="node3" presStyleIdx="0" presStyleCnt="1"/>
      <dgm:spPr/>
    </dgm:pt>
    <dgm:pt modelId="{F427B2F6-384B-4C92-8C17-B9892BB003C7}" type="pres">
      <dgm:prSet presAssocID="{24DF6EBE-40FB-40E0-822D-81767E13BE78}" presName="text3" presStyleLbl="fgAcc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B7DD62-CD3D-494D-8EA8-02BBDA3CD49B}" type="pres">
      <dgm:prSet presAssocID="{24DF6EBE-40FB-40E0-822D-81767E13BE78}" presName="hierChild4" presStyleCnt="0"/>
      <dgm:spPr/>
    </dgm:pt>
    <dgm:pt modelId="{8F27D863-EA60-4CEA-B77A-DD720E74DFEE}" type="pres">
      <dgm:prSet presAssocID="{F79EF33F-DBB0-4DA9-A952-54F9A72F044D}" presName="Name23" presStyleLbl="parChTrans1D4" presStyleIdx="0" presStyleCnt="2"/>
      <dgm:spPr/>
    </dgm:pt>
    <dgm:pt modelId="{05AD99AC-F7C4-49C4-8CE0-3F87F7C3AC25}" type="pres">
      <dgm:prSet presAssocID="{415AFEAC-A471-4FCC-ABFB-23A786DC539F}" presName="hierRoot4" presStyleCnt="0"/>
      <dgm:spPr/>
    </dgm:pt>
    <dgm:pt modelId="{305B8F6E-1729-4254-B5B7-351D4A90391B}" type="pres">
      <dgm:prSet presAssocID="{415AFEAC-A471-4FCC-ABFB-23A786DC539F}" presName="composite4" presStyleCnt="0"/>
      <dgm:spPr/>
    </dgm:pt>
    <dgm:pt modelId="{AAC910E3-114D-4368-AB44-E3D29C4AD09A}" type="pres">
      <dgm:prSet presAssocID="{415AFEAC-A471-4FCC-ABFB-23A786DC539F}" presName="background4" presStyleLbl="node4" presStyleIdx="0" presStyleCnt="2"/>
      <dgm:spPr/>
    </dgm:pt>
    <dgm:pt modelId="{43E653C1-0031-4BCC-A1D1-15E2E63EA794}" type="pres">
      <dgm:prSet presAssocID="{415AFEAC-A471-4FCC-ABFB-23A786DC539F}" presName="text4" presStyleLbl="fgAcc4" presStyleIdx="0" presStyleCnt="2">
        <dgm:presLayoutVars>
          <dgm:chPref val="3"/>
        </dgm:presLayoutVars>
      </dgm:prSet>
      <dgm:spPr/>
    </dgm:pt>
    <dgm:pt modelId="{89D332B5-B745-4750-9ADB-706B4743EC3B}" type="pres">
      <dgm:prSet presAssocID="{415AFEAC-A471-4FCC-ABFB-23A786DC539F}" presName="hierChild5" presStyleCnt="0"/>
      <dgm:spPr/>
    </dgm:pt>
    <dgm:pt modelId="{715A75A1-8758-46D2-913E-8234A0699523}" type="pres">
      <dgm:prSet presAssocID="{3EC7C573-6775-434D-A059-24F04FE8CE09}" presName="Name23" presStyleLbl="parChTrans1D4" presStyleIdx="1" presStyleCnt="2"/>
      <dgm:spPr/>
    </dgm:pt>
    <dgm:pt modelId="{E59B40BB-A301-4D6C-BF51-98CD5B321507}" type="pres">
      <dgm:prSet presAssocID="{1EFE0FC7-83D0-4A4B-B710-87EECE679F18}" presName="hierRoot4" presStyleCnt="0"/>
      <dgm:spPr/>
    </dgm:pt>
    <dgm:pt modelId="{443A12D5-9DC7-4AB5-AB8C-52F98C9F4E24}" type="pres">
      <dgm:prSet presAssocID="{1EFE0FC7-83D0-4A4B-B710-87EECE679F18}" presName="composite4" presStyleCnt="0"/>
      <dgm:spPr/>
    </dgm:pt>
    <dgm:pt modelId="{FDF92CC5-70CA-41C9-9411-25B5F0872963}" type="pres">
      <dgm:prSet presAssocID="{1EFE0FC7-83D0-4A4B-B710-87EECE679F18}" presName="background4" presStyleLbl="node4" presStyleIdx="1" presStyleCnt="2"/>
      <dgm:spPr/>
    </dgm:pt>
    <dgm:pt modelId="{E3EDA27F-6FC7-43EB-AFE9-965A3CF3EFBB}" type="pres">
      <dgm:prSet presAssocID="{1EFE0FC7-83D0-4A4B-B710-87EECE679F18}" presName="text4" presStyleLbl="fgAcc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15785B-39FA-400D-BDB6-2CB60D200FAC}" type="pres">
      <dgm:prSet presAssocID="{1EFE0FC7-83D0-4A4B-B710-87EECE679F18}" presName="hierChild5" presStyleCnt="0"/>
      <dgm:spPr/>
    </dgm:pt>
  </dgm:ptLst>
  <dgm:cxnLst>
    <dgm:cxn modelId="{5D9F6A47-F265-4608-8ADC-3867BE8895F5}" srcId="{D9CAE0A6-3477-4953-A30D-6C8BE612FD90}" destId="{539BB052-6D96-4EE7-B84F-634356328186}" srcOrd="1" destOrd="0" parTransId="{BD82FAA3-A3D2-43C9-8F51-4DCB9267F924}" sibTransId="{395B89CE-B751-4E6F-BEA2-20B6D4F8B1C9}"/>
    <dgm:cxn modelId="{83D51827-7AC8-4405-BC22-632AC2566768}" type="presOf" srcId="{0003D6A2-A79C-42DD-9B6F-8C87C8FA633F}" destId="{F80E4EB7-DE31-4536-B640-FBA9BE23C658}" srcOrd="0" destOrd="0" presId="urn:microsoft.com/office/officeart/2005/8/layout/hierarchy1"/>
    <dgm:cxn modelId="{A3D611F4-3DF5-465A-BC12-FEC2D5D91EBA}" type="presOf" srcId="{57CD950F-9CDB-46F4-981F-92086A064780}" destId="{77B1A923-E2CD-4FC5-8E76-8A9A330226D8}" srcOrd="0" destOrd="0" presId="urn:microsoft.com/office/officeart/2005/8/layout/hierarchy1"/>
    <dgm:cxn modelId="{8ABD9DE8-A70C-418F-B983-CE51EC9E7142}" srcId="{EBBAE05B-69C2-4910-881E-A1CE92C0CD53}" destId="{D9CAE0A6-3477-4953-A30D-6C8BE612FD90}" srcOrd="0" destOrd="0" parTransId="{DF9EC991-E987-48CE-8884-502C56D60039}" sibTransId="{115E46DA-2330-4066-8B5F-88832D19B2CA}"/>
    <dgm:cxn modelId="{6558798F-1CE9-48C7-A886-F16FDA187A18}" srcId="{D9CAE0A6-3477-4953-A30D-6C8BE612FD90}" destId="{61683AC3-9680-4C5F-BB20-769B8387169C}" srcOrd="0" destOrd="0" parTransId="{220AC674-8289-4E5C-9F87-03D33FEB1FDA}" sibTransId="{A0E306EB-33CE-4E6D-908E-2FDBFD0731B1}"/>
    <dgm:cxn modelId="{132CBDBE-9395-4745-A0CD-EA98B2EA56BE}" type="presOf" srcId="{DEE8EB11-382A-4389-842C-9CD08CC8FA09}" destId="{0235E1D5-CB8F-4AB4-AFCB-1422F9AC42DC}" srcOrd="0" destOrd="0" presId="urn:microsoft.com/office/officeart/2005/8/layout/hierarchy1"/>
    <dgm:cxn modelId="{F17BAC4F-CF8B-46AB-850B-2B1B80483A45}" srcId="{D9CAE0A6-3477-4953-A30D-6C8BE612FD90}" destId="{57CD950F-9CDB-46F4-981F-92086A064780}" srcOrd="3" destOrd="0" parTransId="{34492BB8-33B8-42B4-84A4-82196D3B8292}" sibTransId="{131EE962-55B4-437A-ACF5-E18988CAC388}"/>
    <dgm:cxn modelId="{C62E454D-5789-4E61-80F6-8A81E2899A9E}" type="presOf" srcId="{24DF6EBE-40FB-40E0-822D-81767E13BE78}" destId="{F427B2F6-384B-4C92-8C17-B9892BB003C7}" srcOrd="0" destOrd="0" presId="urn:microsoft.com/office/officeart/2005/8/layout/hierarchy1"/>
    <dgm:cxn modelId="{27E849F5-D563-4F79-9158-0C18D22D12B8}" srcId="{D9CAE0A6-3477-4953-A30D-6C8BE612FD90}" destId="{0003D6A2-A79C-42DD-9B6F-8C87C8FA633F}" srcOrd="2" destOrd="0" parTransId="{DEE8EB11-382A-4389-842C-9CD08CC8FA09}" sibTransId="{C0A74313-F036-4E14-9129-786C065EBBA1}"/>
    <dgm:cxn modelId="{47A5C345-FDE1-4687-9C20-19CC76DE3B90}" type="presOf" srcId="{415AFEAC-A471-4FCC-ABFB-23A786DC539F}" destId="{43E653C1-0031-4BCC-A1D1-15E2E63EA794}" srcOrd="0" destOrd="0" presId="urn:microsoft.com/office/officeart/2005/8/layout/hierarchy1"/>
    <dgm:cxn modelId="{86663D9D-9B55-44E2-B481-3236C2CF8494}" type="presOf" srcId="{539BB052-6D96-4EE7-B84F-634356328186}" destId="{5B8567DA-6AB7-413D-B593-34AB3306F639}" srcOrd="0" destOrd="0" presId="urn:microsoft.com/office/officeart/2005/8/layout/hierarchy1"/>
    <dgm:cxn modelId="{120A4E28-18CD-4D7B-B84B-E090EB42C41B}" type="presOf" srcId="{F79EF33F-DBB0-4DA9-A952-54F9A72F044D}" destId="{8F27D863-EA60-4CEA-B77A-DD720E74DFEE}" srcOrd="0" destOrd="0" presId="urn:microsoft.com/office/officeart/2005/8/layout/hierarchy1"/>
    <dgm:cxn modelId="{FEE0645D-DB8E-4BFA-B362-928B25274032}" srcId="{415AFEAC-A471-4FCC-ABFB-23A786DC539F}" destId="{1EFE0FC7-83D0-4A4B-B710-87EECE679F18}" srcOrd="0" destOrd="0" parTransId="{3EC7C573-6775-434D-A059-24F04FE8CE09}" sibTransId="{14B01912-BBD9-4F48-8364-1D62CC101B17}"/>
    <dgm:cxn modelId="{B436E8B2-94BB-4E3E-B978-6A229C62B4D3}" type="presOf" srcId="{D9CAE0A6-3477-4953-A30D-6C8BE612FD90}" destId="{587D4C41-4404-4B7B-8D42-E34614ED0932}" srcOrd="0" destOrd="0" presId="urn:microsoft.com/office/officeart/2005/8/layout/hierarchy1"/>
    <dgm:cxn modelId="{868BFD99-A8B9-4F91-93E4-110737DE6D1E}" type="presOf" srcId="{5122DC01-0977-4620-B6D1-C4B5207AF6DC}" destId="{D2BB034E-C5FD-4A1B-BA95-2F4EB6208177}" srcOrd="0" destOrd="0" presId="urn:microsoft.com/office/officeart/2005/8/layout/hierarchy1"/>
    <dgm:cxn modelId="{E7C7410F-DA8A-4CDE-A838-A9BB31D5EF0E}" type="presOf" srcId="{1EFE0FC7-83D0-4A4B-B710-87EECE679F18}" destId="{E3EDA27F-6FC7-43EB-AFE9-965A3CF3EFBB}" srcOrd="0" destOrd="0" presId="urn:microsoft.com/office/officeart/2005/8/layout/hierarchy1"/>
    <dgm:cxn modelId="{111CEDB6-16E3-42A6-9497-D105303E8B9C}" srcId="{57CD950F-9CDB-46F4-981F-92086A064780}" destId="{24DF6EBE-40FB-40E0-822D-81767E13BE78}" srcOrd="0" destOrd="0" parTransId="{5122DC01-0977-4620-B6D1-C4B5207AF6DC}" sibTransId="{4565F89E-747A-4136-BCCA-58C3B7E9DD02}"/>
    <dgm:cxn modelId="{C7FCB727-4C46-4867-8D74-DFC7FE704C91}" type="presOf" srcId="{220AC674-8289-4E5C-9F87-03D33FEB1FDA}" destId="{24929BB6-23E6-4E04-A45F-2FD578AB37F3}" srcOrd="0" destOrd="0" presId="urn:microsoft.com/office/officeart/2005/8/layout/hierarchy1"/>
    <dgm:cxn modelId="{1C375E00-20E8-41F8-9A11-ECFC3ED3B2AD}" srcId="{24DF6EBE-40FB-40E0-822D-81767E13BE78}" destId="{415AFEAC-A471-4FCC-ABFB-23A786DC539F}" srcOrd="0" destOrd="0" parTransId="{F79EF33F-DBB0-4DA9-A952-54F9A72F044D}" sibTransId="{B9502FAC-13D5-46C9-A0F7-1AD356B724C0}"/>
    <dgm:cxn modelId="{74716BC4-7993-4E3D-BDEC-9F47C48EB057}" type="presOf" srcId="{BD82FAA3-A3D2-43C9-8F51-4DCB9267F924}" destId="{C3D1878D-1866-4200-B7D7-39C14DF8CA6D}" srcOrd="0" destOrd="0" presId="urn:microsoft.com/office/officeart/2005/8/layout/hierarchy1"/>
    <dgm:cxn modelId="{52ECBCCE-CC8A-4FAD-99D5-6D6EEF654A9F}" type="presOf" srcId="{3EC7C573-6775-434D-A059-24F04FE8CE09}" destId="{715A75A1-8758-46D2-913E-8234A0699523}" srcOrd="0" destOrd="0" presId="urn:microsoft.com/office/officeart/2005/8/layout/hierarchy1"/>
    <dgm:cxn modelId="{65049E0D-AC22-4AB0-BCBF-A5E0D0B78E91}" type="presOf" srcId="{34492BB8-33B8-42B4-84A4-82196D3B8292}" destId="{DF53E5D4-38FF-42E8-A915-F1D3215ED4DE}" srcOrd="0" destOrd="0" presId="urn:microsoft.com/office/officeart/2005/8/layout/hierarchy1"/>
    <dgm:cxn modelId="{361AEF83-44AD-4647-8A29-D852ABFFC2B3}" type="presOf" srcId="{EBBAE05B-69C2-4910-881E-A1CE92C0CD53}" destId="{D1FBC27D-0073-4044-AF98-190C4FAFAA35}" srcOrd="0" destOrd="0" presId="urn:microsoft.com/office/officeart/2005/8/layout/hierarchy1"/>
    <dgm:cxn modelId="{52DC8CF5-F691-4F33-8386-53A240F735D2}" type="presOf" srcId="{61683AC3-9680-4C5F-BB20-769B8387169C}" destId="{96134D55-430C-49B5-9EDF-52C5CC029CAA}" srcOrd="0" destOrd="0" presId="urn:microsoft.com/office/officeart/2005/8/layout/hierarchy1"/>
    <dgm:cxn modelId="{B6971E6F-C3DD-4536-A155-0866588E97CB}" type="presParOf" srcId="{D1FBC27D-0073-4044-AF98-190C4FAFAA35}" destId="{565D67CB-53B4-4B7A-AAE0-61DF230776C7}" srcOrd="0" destOrd="0" presId="urn:microsoft.com/office/officeart/2005/8/layout/hierarchy1"/>
    <dgm:cxn modelId="{62D99552-8B2F-4EDB-9124-CA28A5CEB09F}" type="presParOf" srcId="{565D67CB-53B4-4B7A-AAE0-61DF230776C7}" destId="{5086CA33-8B93-4DAA-B2AF-07B36B477F90}" srcOrd="0" destOrd="0" presId="urn:microsoft.com/office/officeart/2005/8/layout/hierarchy1"/>
    <dgm:cxn modelId="{3B6F725C-F2C3-4FA7-9B3D-12747264A723}" type="presParOf" srcId="{5086CA33-8B93-4DAA-B2AF-07B36B477F90}" destId="{B790DC2F-DFAE-4F96-864F-03E6D1C2029F}" srcOrd="0" destOrd="0" presId="urn:microsoft.com/office/officeart/2005/8/layout/hierarchy1"/>
    <dgm:cxn modelId="{11391C23-3ADC-4D4B-9A3C-EF61E205C9DE}" type="presParOf" srcId="{5086CA33-8B93-4DAA-B2AF-07B36B477F90}" destId="{587D4C41-4404-4B7B-8D42-E34614ED0932}" srcOrd="1" destOrd="0" presId="urn:microsoft.com/office/officeart/2005/8/layout/hierarchy1"/>
    <dgm:cxn modelId="{AF80BCC4-0A6D-4BF9-9723-4C47C042D191}" type="presParOf" srcId="{565D67CB-53B4-4B7A-AAE0-61DF230776C7}" destId="{319B0F7A-E3E0-4085-9193-20ED40AFFB16}" srcOrd="1" destOrd="0" presId="urn:microsoft.com/office/officeart/2005/8/layout/hierarchy1"/>
    <dgm:cxn modelId="{52E60C96-C8C4-4931-A560-81AC6F6B487C}" type="presParOf" srcId="{319B0F7A-E3E0-4085-9193-20ED40AFFB16}" destId="{24929BB6-23E6-4E04-A45F-2FD578AB37F3}" srcOrd="0" destOrd="0" presId="urn:microsoft.com/office/officeart/2005/8/layout/hierarchy1"/>
    <dgm:cxn modelId="{C36DCD88-19A5-4180-B548-E449AF4552A8}" type="presParOf" srcId="{319B0F7A-E3E0-4085-9193-20ED40AFFB16}" destId="{8CDE91F7-6BA9-492A-84AA-4DB39982EC1F}" srcOrd="1" destOrd="0" presId="urn:microsoft.com/office/officeart/2005/8/layout/hierarchy1"/>
    <dgm:cxn modelId="{9D63AFCA-3B3D-4B10-A9DE-2CB72226F24A}" type="presParOf" srcId="{8CDE91F7-6BA9-492A-84AA-4DB39982EC1F}" destId="{7F8A9BF0-C2D1-437D-B02F-4498AF457F1F}" srcOrd="0" destOrd="0" presId="urn:microsoft.com/office/officeart/2005/8/layout/hierarchy1"/>
    <dgm:cxn modelId="{F034A8EE-D283-494D-AD91-B30032F2C8CA}" type="presParOf" srcId="{7F8A9BF0-C2D1-437D-B02F-4498AF457F1F}" destId="{F0AABA27-5D5D-492F-BFD5-5AF73E959E2C}" srcOrd="0" destOrd="0" presId="urn:microsoft.com/office/officeart/2005/8/layout/hierarchy1"/>
    <dgm:cxn modelId="{B4DAE7DE-91BB-4451-9CD6-D61F2E37CBAF}" type="presParOf" srcId="{7F8A9BF0-C2D1-437D-B02F-4498AF457F1F}" destId="{96134D55-430C-49B5-9EDF-52C5CC029CAA}" srcOrd="1" destOrd="0" presId="urn:microsoft.com/office/officeart/2005/8/layout/hierarchy1"/>
    <dgm:cxn modelId="{9EEE6974-32E0-4090-96E6-2A1F8ED6073F}" type="presParOf" srcId="{8CDE91F7-6BA9-492A-84AA-4DB39982EC1F}" destId="{28C9FACA-2015-4045-A9C6-CAAEDD527D95}" srcOrd="1" destOrd="0" presId="urn:microsoft.com/office/officeart/2005/8/layout/hierarchy1"/>
    <dgm:cxn modelId="{D8C67625-F49B-4654-A794-C0456631522D}" type="presParOf" srcId="{319B0F7A-E3E0-4085-9193-20ED40AFFB16}" destId="{C3D1878D-1866-4200-B7D7-39C14DF8CA6D}" srcOrd="2" destOrd="0" presId="urn:microsoft.com/office/officeart/2005/8/layout/hierarchy1"/>
    <dgm:cxn modelId="{11EEE0C8-B897-4AE1-A982-77FCBC3B9F88}" type="presParOf" srcId="{319B0F7A-E3E0-4085-9193-20ED40AFFB16}" destId="{870C94FE-1888-449F-B2FD-994370B66A88}" srcOrd="3" destOrd="0" presId="urn:microsoft.com/office/officeart/2005/8/layout/hierarchy1"/>
    <dgm:cxn modelId="{A741E340-FF7C-42B9-B61E-58185B234022}" type="presParOf" srcId="{870C94FE-1888-449F-B2FD-994370B66A88}" destId="{773E1B54-BCE1-44F8-9DCC-16CD64946091}" srcOrd="0" destOrd="0" presId="urn:microsoft.com/office/officeart/2005/8/layout/hierarchy1"/>
    <dgm:cxn modelId="{8699608E-AF1C-4D20-99CD-BEEE58E95242}" type="presParOf" srcId="{773E1B54-BCE1-44F8-9DCC-16CD64946091}" destId="{26891B99-6DAE-4FCD-A2D8-6F38AC800883}" srcOrd="0" destOrd="0" presId="urn:microsoft.com/office/officeart/2005/8/layout/hierarchy1"/>
    <dgm:cxn modelId="{68062B33-8429-4086-AB1F-68C6FE45A162}" type="presParOf" srcId="{773E1B54-BCE1-44F8-9DCC-16CD64946091}" destId="{5B8567DA-6AB7-413D-B593-34AB3306F639}" srcOrd="1" destOrd="0" presId="urn:microsoft.com/office/officeart/2005/8/layout/hierarchy1"/>
    <dgm:cxn modelId="{CB888FA2-2DAB-489F-9D25-5448FCD27633}" type="presParOf" srcId="{870C94FE-1888-449F-B2FD-994370B66A88}" destId="{C2B0E02A-AF19-44B4-9107-128F6AE70640}" srcOrd="1" destOrd="0" presId="urn:microsoft.com/office/officeart/2005/8/layout/hierarchy1"/>
    <dgm:cxn modelId="{1F49D037-1D7C-4A5F-BF17-11D9368852D1}" type="presParOf" srcId="{319B0F7A-E3E0-4085-9193-20ED40AFFB16}" destId="{0235E1D5-CB8F-4AB4-AFCB-1422F9AC42DC}" srcOrd="4" destOrd="0" presId="urn:microsoft.com/office/officeart/2005/8/layout/hierarchy1"/>
    <dgm:cxn modelId="{A36EDE10-E234-432C-A0C6-4DE710DD0F23}" type="presParOf" srcId="{319B0F7A-E3E0-4085-9193-20ED40AFFB16}" destId="{5AD29A84-8E52-41CE-9367-6542F2558DCB}" srcOrd="5" destOrd="0" presId="urn:microsoft.com/office/officeart/2005/8/layout/hierarchy1"/>
    <dgm:cxn modelId="{9659D477-2525-4CB3-99CE-1047AFDE8B27}" type="presParOf" srcId="{5AD29A84-8E52-41CE-9367-6542F2558DCB}" destId="{9E00F6F3-8107-4D95-90DC-C9AF0E16BF13}" srcOrd="0" destOrd="0" presId="urn:microsoft.com/office/officeart/2005/8/layout/hierarchy1"/>
    <dgm:cxn modelId="{2EFB9772-02B7-44A6-8E1A-99902120328F}" type="presParOf" srcId="{9E00F6F3-8107-4D95-90DC-C9AF0E16BF13}" destId="{92820A6A-4A57-497B-A5D7-511BF7A6609B}" srcOrd="0" destOrd="0" presId="urn:microsoft.com/office/officeart/2005/8/layout/hierarchy1"/>
    <dgm:cxn modelId="{6494CE26-63F7-4F39-9375-40FA23E45BC0}" type="presParOf" srcId="{9E00F6F3-8107-4D95-90DC-C9AF0E16BF13}" destId="{F80E4EB7-DE31-4536-B640-FBA9BE23C658}" srcOrd="1" destOrd="0" presId="urn:microsoft.com/office/officeart/2005/8/layout/hierarchy1"/>
    <dgm:cxn modelId="{7FD217B8-AAC4-4B07-ADE0-AF67E817B641}" type="presParOf" srcId="{5AD29A84-8E52-41CE-9367-6542F2558DCB}" destId="{1EF6AEEB-87B7-4ADF-A105-E3791729111F}" srcOrd="1" destOrd="0" presId="urn:microsoft.com/office/officeart/2005/8/layout/hierarchy1"/>
    <dgm:cxn modelId="{178A313E-1928-43E7-8175-8A40EB7F7521}" type="presParOf" srcId="{319B0F7A-E3E0-4085-9193-20ED40AFFB16}" destId="{DF53E5D4-38FF-42E8-A915-F1D3215ED4DE}" srcOrd="6" destOrd="0" presId="urn:microsoft.com/office/officeart/2005/8/layout/hierarchy1"/>
    <dgm:cxn modelId="{5D3502A7-7ACD-449A-BB17-99CB7BF939CB}" type="presParOf" srcId="{319B0F7A-E3E0-4085-9193-20ED40AFFB16}" destId="{909FDA16-D050-44FC-BF40-303B7155C77C}" srcOrd="7" destOrd="0" presId="urn:microsoft.com/office/officeart/2005/8/layout/hierarchy1"/>
    <dgm:cxn modelId="{D54C4F07-ECF1-487B-8D03-935FE9D31DB2}" type="presParOf" srcId="{909FDA16-D050-44FC-BF40-303B7155C77C}" destId="{5C540E61-AC28-49B2-847C-052BEF3C7813}" srcOrd="0" destOrd="0" presId="urn:microsoft.com/office/officeart/2005/8/layout/hierarchy1"/>
    <dgm:cxn modelId="{465297BE-E4CA-44D7-8DFC-7160F61F7391}" type="presParOf" srcId="{5C540E61-AC28-49B2-847C-052BEF3C7813}" destId="{3C2B6A1D-53E1-4417-9C38-75A09C6EA0C9}" srcOrd="0" destOrd="0" presId="urn:microsoft.com/office/officeart/2005/8/layout/hierarchy1"/>
    <dgm:cxn modelId="{3122A872-4DE4-4364-902D-F26BF7458428}" type="presParOf" srcId="{5C540E61-AC28-49B2-847C-052BEF3C7813}" destId="{77B1A923-E2CD-4FC5-8E76-8A9A330226D8}" srcOrd="1" destOrd="0" presId="urn:microsoft.com/office/officeart/2005/8/layout/hierarchy1"/>
    <dgm:cxn modelId="{0FB6AFF9-3072-4FD4-96BA-22A911D405BE}" type="presParOf" srcId="{909FDA16-D050-44FC-BF40-303B7155C77C}" destId="{19D16871-4844-4A08-9E42-096CC1FF8047}" srcOrd="1" destOrd="0" presId="urn:microsoft.com/office/officeart/2005/8/layout/hierarchy1"/>
    <dgm:cxn modelId="{FC697D65-98CA-4357-9900-9F590332DD7A}" type="presParOf" srcId="{19D16871-4844-4A08-9E42-096CC1FF8047}" destId="{D2BB034E-C5FD-4A1B-BA95-2F4EB6208177}" srcOrd="0" destOrd="0" presId="urn:microsoft.com/office/officeart/2005/8/layout/hierarchy1"/>
    <dgm:cxn modelId="{98260D1B-6293-4138-9820-37F4D17D0AE1}" type="presParOf" srcId="{19D16871-4844-4A08-9E42-096CC1FF8047}" destId="{52E3F0D6-DF11-48FE-8C5D-FF61F0E0BCFF}" srcOrd="1" destOrd="0" presId="urn:microsoft.com/office/officeart/2005/8/layout/hierarchy1"/>
    <dgm:cxn modelId="{90FCB9D8-B5B8-4B9C-B67F-70BAC26B0998}" type="presParOf" srcId="{52E3F0D6-DF11-48FE-8C5D-FF61F0E0BCFF}" destId="{4C47324F-B7DC-4D1A-818E-8B2824FC897A}" srcOrd="0" destOrd="0" presId="urn:microsoft.com/office/officeart/2005/8/layout/hierarchy1"/>
    <dgm:cxn modelId="{8D6B6365-F53C-4F06-8195-5874219E81EF}" type="presParOf" srcId="{4C47324F-B7DC-4D1A-818E-8B2824FC897A}" destId="{0CCE1B2F-BA15-4B04-B4AE-0F7E828BD3B4}" srcOrd="0" destOrd="0" presId="urn:microsoft.com/office/officeart/2005/8/layout/hierarchy1"/>
    <dgm:cxn modelId="{05974C49-B40E-4F97-852C-A273405FE565}" type="presParOf" srcId="{4C47324F-B7DC-4D1A-818E-8B2824FC897A}" destId="{F427B2F6-384B-4C92-8C17-B9892BB003C7}" srcOrd="1" destOrd="0" presId="urn:microsoft.com/office/officeart/2005/8/layout/hierarchy1"/>
    <dgm:cxn modelId="{AF8CB673-1FAA-45CB-9631-6D81FC37CDEB}" type="presParOf" srcId="{52E3F0D6-DF11-48FE-8C5D-FF61F0E0BCFF}" destId="{65B7DD62-CD3D-494D-8EA8-02BBDA3CD49B}" srcOrd="1" destOrd="0" presId="urn:microsoft.com/office/officeart/2005/8/layout/hierarchy1"/>
    <dgm:cxn modelId="{9AD37C90-A9AE-45D1-90AB-98E285B194AD}" type="presParOf" srcId="{65B7DD62-CD3D-494D-8EA8-02BBDA3CD49B}" destId="{8F27D863-EA60-4CEA-B77A-DD720E74DFEE}" srcOrd="0" destOrd="0" presId="urn:microsoft.com/office/officeart/2005/8/layout/hierarchy1"/>
    <dgm:cxn modelId="{47DBA865-1964-4FB1-BD21-2CA84B11C908}" type="presParOf" srcId="{65B7DD62-CD3D-494D-8EA8-02BBDA3CD49B}" destId="{05AD99AC-F7C4-49C4-8CE0-3F87F7C3AC25}" srcOrd="1" destOrd="0" presId="urn:microsoft.com/office/officeart/2005/8/layout/hierarchy1"/>
    <dgm:cxn modelId="{A5DFBD80-07E9-4B73-B36B-3E89B8229EFA}" type="presParOf" srcId="{05AD99AC-F7C4-49C4-8CE0-3F87F7C3AC25}" destId="{305B8F6E-1729-4254-B5B7-351D4A90391B}" srcOrd="0" destOrd="0" presId="urn:microsoft.com/office/officeart/2005/8/layout/hierarchy1"/>
    <dgm:cxn modelId="{A7F8A49C-516C-4173-8442-9538265B7562}" type="presParOf" srcId="{305B8F6E-1729-4254-B5B7-351D4A90391B}" destId="{AAC910E3-114D-4368-AB44-E3D29C4AD09A}" srcOrd="0" destOrd="0" presId="urn:microsoft.com/office/officeart/2005/8/layout/hierarchy1"/>
    <dgm:cxn modelId="{5BB6B12F-F78C-4A50-A2DF-345707B52DA1}" type="presParOf" srcId="{305B8F6E-1729-4254-B5B7-351D4A90391B}" destId="{43E653C1-0031-4BCC-A1D1-15E2E63EA794}" srcOrd="1" destOrd="0" presId="urn:microsoft.com/office/officeart/2005/8/layout/hierarchy1"/>
    <dgm:cxn modelId="{9BA517A7-E6C8-4E9A-88B8-168CEEA14E2B}" type="presParOf" srcId="{05AD99AC-F7C4-49C4-8CE0-3F87F7C3AC25}" destId="{89D332B5-B745-4750-9ADB-706B4743EC3B}" srcOrd="1" destOrd="0" presId="urn:microsoft.com/office/officeart/2005/8/layout/hierarchy1"/>
    <dgm:cxn modelId="{5FC8900E-7B08-40F1-829B-54BE9721CEC3}" type="presParOf" srcId="{89D332B5-B745-4750-9ADB-706B4743EC3B}" destId="{715A75A1-8758-46D2-913E-8234A0699523}" srcOrd="0" destOrd="0" presId="urn:microsoft.com/office/officeart/2005/8/layout/hierarchy1"/>
    <dgm:cxn modelId="{9406032C-B189-4B7A-AAF7-E26888F2FF73}" type="presParOf" srcId="{89D332B5-B745-4750-9ADB-706B4743EC3B}" destId="{E59B40BB-A301-4D6C-BF51-98CD5B321507}" srcOrd="1" destOrd="0" presId="urn:microsoft.com/office/officeart/2005/8/layout/hierarchy1"/>
    <dgm:cxn modelId="{7FC93927-5618-4271-957E-2D16AD9A36A2}" type="presParOf" srcId="{E59B40BB-A301-4D6C-BF51-98CD5B321507}" destId="{443A12D5-9DC7-4AB5-AB8C-52F98C9F4E24}" srcOrd="0" destOrd="0" presId="urn:microsoft.com/office/officeart/2005/8/layout/hierarchy1"/>
    <dgm:cxn modelId="{9E8966A9-85AB-475B-AFD4-0BFA03ACED56}" type="presParOf" srcId="{443A12D5-9DC7-4AB5-AB8C-52F98C9F4E24}" destId="{FDF92CC5-70CA-41C9-9411-25B5F0872963}" srcOrd="0" destOrd="0" presId="urn:microsoft.com/office/officeart/2005/8/layout/hierarchy1"/>
    <dgm:cxn modelId="{24318219-0F0F-44CB-A34B-54598DFF0A48}" type="presParOf" srcId="{443A12D5-9DC7-4AB5-AB8C-52F98C9F4E24}" destId="{E3EDA27F-6FC7-43EB-AFE9-965A3CF3EFBB}" srcOrd="1" destOrd="0" presId="urn:microsoft.com/office/officeart/2005/8/layout/hierarchy1"/>
    <dgm:cxn modelId="{CB85211C-7304-46F8-9A10-38E73AA09954}" type="presParOf" srcId="{E59B40BB-A301-4D6C-BF51-98CD5B321507}" destId="{7915785B-39FA-400D-BDB6-2CB60D200FA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EB94E7-7CE9-46C5-84DB-ABCE6DAAD030}">
      <dsp:nvSpPr>
        <dsp:cNvPr id="0" name=""/>
        <dsp:cNvSpPr/>
      </dsp:nvSpPr>
      <dsp:spPr>
        <a:xfrm>
          <a:off x="3439790" y="995933"/>
          <a:ext cx="957708" cy="455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602"/>
              </a:lnTo>
              <a:lnTo>
                <a:pt x="957708" y="310602"/>
              </a:lnTo>
              <a:lnTo>
                <a:pt x="957708" y="4557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002AC5-6F0E-4E39-8618-AFC996B45403}">
      <dsp:nvSpPr>
        <dsp:cNvPr id="0" name=""/>
        <dsp:cNvSpPr/>
      </dsp:nvSpPr>
      <dsp:spPr>
        <a:xfrm>
          <a:off x="2482081" y="2446862"/>
          <a:ext cx="957708" cy="455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602"/>
              </a:lnTo>
              <a:lnTo>
                <a:pt x="957708" y="310602"/>
              </a:lnTo>
              <a:lnTo>
                <a:pt x="957708" y="4557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4BFFED-41E0-4E0C-B89A-22C3888D2438}">
      <dsp:nvSpPr>
        <dsp:cNvPr id="0" name=""/>
        <dsp:cNvSpPr/>
      </dsp:nvSpPr>
      <dsp:spPr>
        <a:xfrm>
          <a:off x="1524372" y="2446862"/>
          <a:ext cx="957708" cy="455782"/>
        </a:xfrm>
        <a:custGeom>
          <a:avLst/>
          <a:gdLst/>
          <a:ahLst/>
          <a:cxnLst/>
          <a:rect l="0" t="0" r="0" b="0"/>
          <a:pathLst>
            <a:path>
              <a:moveTo>
                <a:pt x="957708" y="0"/>
              </a:moveTo>
              <a:lnTo>
                <a:pt x="957708" y="310602"/>
              </a:lnTo>
              <a:lnTo>
                <a:pt x="0" y="310602"/>
              </a:lnTo>
              <a:lnTo>
                <a:pt x="0" y="4557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ED584E-4D33-4B16-81C2-45ACE7C05CDE}">
      <dsp:nvSpPr>
        <dsp:cNvPr id="0" name=""/>
        <dsp:cNvSpPr/>
      </dsp:nvSpPr>
      <dsp:spPr>
        <a:xfrm>
          <a:off x="2482081" y="995933"/>
          <a:ext cx="957708" cy="455782"/>
        </a:xfrm>
        <a:custGeom>
          <a:avLst/>
          <a:gdLst/>
          <a:ahLst/>
          <a:cxnLst/>
          <a:rect l="0" t="0" r="0" b="0"/>
          <a:pathLst>
            <a:path>
              <a:moveTo>
                <a:pt x="957708" y="0"/>
              </a:moveTo>
              <a:lnTo>
                <a:pt x="957708" y="310602"/>
              </a:lnTo>
              <a:lnTo>
                <a:pt x="0" y="310602"/>
              </a:lnTo>
              <a:lnTo>
                <a:pt x="0" y="4557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2A2358-64B3-4635-80CC-0C1E4E5B2D67}">
      <dsp:nvSpPr>
        <dsp:cNvPr id="0" name=""/>
        <dsp:cNvSpPr/>
      </dsp:nvSpPr>
      <dsp:spPr>
        <a:xfrm>
          <a:off x="2656209" y="786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722963-77BD-48CA-83BE-6BF982861A92}">
      <dsp:nvSpPr>
        <dsp:cNvPr id="0" name=""/>
        <dsp:cNvSpPr/>
      </dsp:nvSpPr>
      <dsp:spPr>
        <a:xfrm>
          <a:off x="2830338" y="166208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Home Page</a:t>
          </a:r>
          <a:endParaRPr lang="en-US" sz="2100" kern="1200" dirty="0"/>
        </a:p>
      </dsp:txBody>
      <dsp:txXfrm>
        <a:off x="2830338" y="166208"/>
        <a:ext cx="1567160" cy="995146"/>
      </dsp:txXfrm>
    </dsp:sp>
    <dsp:sp modelId="{7D56E973-A7B5-40CD-85A5-4384B284C78E}">
      <dsp:nvSpPr>
        <dsp:cNvPr id="0" name=""/>
        <dsp:cNvSpPr/>
      </dsp:nvSpPr>
      <dsp:spPr>
        <a:xfrm>
          <a:off x="1698500" y="1451715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9AA18D-253E-4329-928C-1631D0572141}">
      <dsp:nvSpPr>
        <dsp:cNvPr id="0" name=""/>
        <dsp:cNvSpPr/>
      </dsp:nvSpPr>
      <dsp:spPr>
        <a:xfrm>
          <a:off x="1872629" y="1617137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Photos</a:t>
          </a:r>
          <a:endParaRPr lang="en-US" sz="2100" kern="1200" dirty="0"/>
        </a:p>
      </dsp:txBody>
      <dsp:txXfrm>
        <a:off x="1872629" y="1617137"/>
        <a:ext cx="1567160" cy="995146"/>
      </dsp:txXfrm>
    </dsp:sp>
    <dsp:sp modelId="{28C13496-E433-46A2-918C-07C39C7C23DA}">
      <dsp:nvSpPr>
        <dsp:cNvPr id="0" name=""/>
        <dsp:cNvSpPr/>
      </dsp:nvSpPr>
      <dsp:spPr>
        <a:xfrm>
          <a:off x="740791" y="2902644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FED3EE-D562-4E7C-8985-B70CC62A0602}">
      <dsp:nvSpPr>
        <dsp:cNvPr id="0" name=""/>
        <dsp:cNvSpPr/>
      </dsp:nvSpPr>
      <dsp:spPr>
        <a:xfrm>
          <a:off x="914920" y="3068066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Animals</a:t>
          </a:r>
          <a:endParaRPr lang="en-US" sz="2100" kern="1200" dirty="0"/>
        </a:p>
      </dsp:txBody>
      <dsp:txXfrm>
        <a:off x="914920" y="3068066"/>
        <a:ext cx="1567160" cy="995146"/>
      </dsp:txXfrm>
    </dsp:sp>
    <dsp:sp modelId="{A39B933A-07D9-47E9-9FB2-AADF5AA1A836}">
      <dsp:nvSpPr>
        <dsp:cNvPr id="0" name=""/>
        <dsp:cNvSpPr/>
      </dsp:nvSpPr>
      <dsp:spPr>
        <a:xfrm>
          <a:off x="2656209" y="2902644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A6C0CF-745B-49ED-A2AE-3BE67B04946D}">
      <dsp:nvSpPr>
        <dsp:cNvPr id="0" name=""/>
        <dsp:cNvSpPr/>
      </dsp:nvSpPr>
      <dsp:spPr>
        <a:xfrm>
          <a:off x="2830338" y="3068066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Landscape</a:t>
          </a:r>
          <a:endParaRPr lang="en-US" sz="2100" kern="1200" dirty="0"/>
        </a:p>
      </dsp:txBody>
      <dsp:txXfrm>
        <a:off x="2830338" y="3068066"/>
        <a:ext cx="1567160" cy="995146"/>
      </dsp:txXfrm>
    </dsp:sp>
    <dsp:sp modelId="{A963313C-DCC0-496A-838A-ADD0FD561AC8}">
      <dsp:nvSpPr>
        <dsp:cNvPr id="0" name=""/>
        <dsp:cNvSpPr/>
      </dsp:nvSpPr>
      <dsp:spPr>
        <a:xfrm>
          <a:off x="3613918" y="1451715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F17E8E-5CEE-4D3F-8510-03338F8F9654}">
      <dsp:nvSpPr>
        <dsp:cNvPr id="0" name=""/>
        <dsp:cNvSpPr/>
      </dsp:nvSpPr>
      <dsp:spPr>
        <a:xfrm>
          <a:off x="3788047" y="1617137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Contact Information</a:t>
          </a:r>
          <a:endParaRPr lang="en-US" sz="2100" kern="1200" dirty="0"/>
        </a:p>
      </dsp:txBody>
      <dsp:txXfrm>
        <a:off x="3788047" y="1617137"/>
        <a:ext cx="1567160" cy="99514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F16D20-BF80-4A50-BBBE-F8D663BEEE9B}">
      <dsp:nvSpPr>
        <dsp:cNvPr id="0" name=""/>
        <dsp:cNvSpPr/>
      </dsp:nvSpPr>
      <dsp:spPr>
        <a:xfrm>
          <a:off x="4488480" y="6517246"/>
          <a:ext cx="3986908" cy="712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2537"/>
              </a:lnTo>
              <a:lnTo>
                <a:pt x="3986908" y="612537"/>
              </a:lnTo>
              <a:lnTo>
                <a:pt x="3986908" y="7126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63CA45-DABF-46F6-A57E-36C07F3CF9A3}">
      <dsp:nvSpPr>
        <dsp:cNvPr id="0" name=""/>
        <dsp:cNvSpPr/>
      </dsp:nvSpPr>
      <dsp:spPr>
        <a:xfrm>
          <a:off x="4488480" y="6517246"/>
          <a:ext cx="2665761" cy="712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2537"/>
              </a:lnTo>
              <a:lnTo>
                <a:pt x="2665761" y="612537"/>
              </a:lnTo>
              <a:lnTo>
                <a:pt x="2665761" y="7126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FC4D22-7AE2-4207-A4E1-1FC03016CDB3}">
      <dsp:nvSpPr>
        <dsp:cNvPr id="0" name=""/>
        <dsp:cNvSpPr/>
      </dsp:nvSpPr>
      <dsp:spPr>
        <a:xfrm>
          <a:off x="4488480" y="6517246"/>
          <a:ext cx="1344614" cy="712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2537"/>
              </a:lnTo>
              <a:lnTo>
                <a:pt x="1344614" y="612537"/>
              </a:lnTo>
              <a:lnTo>
                <a:pt x="1344614" y="7126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0D456-C3A1-4BEC-8FBC-6EE93CF90444}">
      <dsp:nvSpPr>
        <dsp:cNvPr id="0" name=""/>
        <dsp:cNvSpPr/>
      </dsp:nvSpPr>
      <dsp:spPr>
        <a:xfrm>
          <a:off x="4442760" y="6517246"/>
          <a:ext cx="91440" cy="7126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2537"/>
              </a:lnTo>
              <a:lnTo>
                <a:pt x="69187" y="612537"/>
              </a:lnTo>
              <a:lnTo>
                <a:pt x="69187" y="7126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5A44CA-38BB-4BD3-BCE1-888270A7AA8A}">
      <dsp:nvSpPr>
        <dsp:cNvPr id="0" name=""/>
        <dsp:cNvSpPr/>
      </dsp:nvSpPr>
      <dsp:spPr>
        <a:xfrm>
          <a:off x="3190800" y="6517246"/>
          <a:ext cx="1297680" cy="712674"/>
        </a:xfrm>
        <a:custGeom>
          <a:avLst/>
          <a:gdLst/>
          <a:ahLst/>
          <a:cxnLst/>
          <a:rect l="0" t="0" r="0" b="0"/>
          <a:pathLst>
            <a:path>
              <a:moveTo>
                <a:pt x="1297680" y="0"/>
              </a:moveTo>
              <a:lnTo>
                <a:pt x="1297680" y="612537"/>
              </a:lnTo>
              <a:lnTo>
                <a:pt x="0" y="612537"/>
              </a:lnTo>
              <a:lnTo>
                <a:pt x="0" y="7126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45AA47-7A6C-486C-A9EB-03EF1F2DBC09}">
      <dsp:nvSpPr>
        <dsp:cNvPr id="0" name=""/>
        <dsp:cNvSpPr/>
      </dsp:nvSpPr>
      <dsp:spPr>
        <a:xfrm>
          <a:off x="1869653" y="6517246"/>
          <a:ext cx="2618827" cy="712674"/>
        </a:xfrm>
        <a:custGeom>
          <a:avLst/>
          <a:gdLst/>
          <a:ahLst/>
          <a:cxnLst/>
          <a:rect l="0" t="0" r="0" b="0"/>
          <a:pathLst>
            <a:path>
              <a:moveTo>
                <a:pt x="2618827" y="0"/>
              </a:moveTo>
              <a:lnTo>
                <a:pt x="2618827" y="612537"/>
              </a:lnTo>
              <a:lnTo>
                <a:pt x="0" y="612537"/>
              </a:lnTo>
              <a:lnTo>
                <a:pt x="0" y="7126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0DB4F2-F1BA-4BFA-865F-1BA386E58287}">
      <dsp:nvSpPr>
        <dsp:cNvPr id="0" name=""/>
        <dsp:cNvSpPr/>
      </dsp:nvSpPr>
      <dsp:spPr>
        <a:xfrm>
          <a:off x="548506" y="6517246"/>
          <a:ext cx="3939974" cy="712674"/>
        </a:xfrm>
        <a:custGeom>
          <a:avLst/>
          <a:gdLst/>
          <a:ahLst/>
          <a:cxnLst/>
          <a:rect l="0" t="0" r="0" b="0"/>
          <a:pathLst>
            <a:path>
              <a:moveTo>
                <a:pt x="3939974" y="0"/>
              </a:moveTo>
              <a:lnTo>
                <a:pt x="3939974" y="612537"/>
              </a:lnTo>
              <a:lnTo>
                <a:pt x="0" y="612537"/>
              </a:lnTo>
              <a:lnTo>
                <a:pt x="0" y="7126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139755-68B1-4D72-B2D9-FAAB8F1F6C7E}">
      <dsp:nvSpPr>
        <dsp:cNvPr id="0" name=""/>
        <dsp:cNvSpPr/>
      </dsp:nvSpPr>
      <dsp:spPr>
        <a:xfrm>
          <a:off x="3297575" y="5785130"/>
          <a:ext cx="11909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94937"/>
              </a:moveTo>
              <a:lnTo>
                <a:pt x="1190904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7D9F7F-FC61-4070-BB0B-1566D7472831}">
      <dsp:nvSpPr>
        <dsp:cNvPr id="0" name=""/>
        <dsp:cNvSpPr/>
      </dsp:nvSpPr>
      <dsp:spPr>
        <a:xfrm>
          <a:off x="3074837" y="5880068"/>
          <a:ext cx="222738" cy="348370"/>
        </a:xfrm>
        <a:custGeom>
          <a:avLst/>
          <a:gdLst/>
          <a:ahLst/>
          <a:cxnLst/>
          <a:rect l="0" t="0" r="0" b="0"/>
          <a:pathLst>
            <a:path>
              <a:moveTo>
                <a:pt x="222738" y="0"/>
              </a:moveTo>
              <a:lnTo>
                <a:pt x="222738" y="248233"/>
              </a:lnTo>
              <a:lnTo>
                <a:pt x="0" y="248233"/>
              </a:lnTo>
              <a:lnTo>
                <a:pt x="0" y="3483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CBDEBF-9626-469C-85EF-652185FA77BB}">
      <dsp:nvSpPr>
        <dsp:cNvPr id="0" name=""/>
        <dsp:cNvSpPr/>
      </dsp:nvSpPr>
      <dsp:spPr>
        <a:xfrm>
          <a:off x="1391251" y="5880068"/>
          <a:ext cx="1906324" cy="363546"/>
        </a:xfrm>
        <a:custGeom>
          <a:avLst/>
          <a:gdLst/>
          <a:ahLst/>
          <a:cxnLst/>
          <a:rect l="0" t="0" r="0" b="0"/>
          <a:pathLst>
            <a:path>
              <a:moveTo>
                <a:pt x="1906324" y="0"/>
              </a:moveTo>
              <a:lnTo>
                <a:pt x="1906324" y="263409"/>
              </a:lnTo>
              <a:lnTo>
                <a:pt x="0" y="263409"/>
              </a:lnTo>
              <a:lnTo>
                <a:pt x="0" y="3635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C0600B-218A-4899-9781-3C2563A22C53}">
      <dsp:nvSpPr>
        <dsp:cNvPr id="0" name=""/>
        <dsp:cNvSpPr/>
      </dsp:nvSpPr>
      <dsp:spPr>
        <a:xfrm>
          <a:off x="2757106" y="5193672"/>
          <a:ext cx="1080938" cy="6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B8C622-1509-40FB-865B-C94523718563}">
      <dsp:nvSpPr>
        <dsp:cNvPr id="0" name=""/>
        <dsp:cNvSpPr/>
      </dsp:nvSpPr>
      <dsp:spPr>
        <a:xfrm>
          <a:off x="2877210" y="5307771"/>
          <a:ext cx="1080938" cy="686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Just Throw Me Home Page</a:t>
          </a:r>
          <a:endParaRPr lang="en-US" sz="1300" kern="1200" dirty="0"/>
        </a:p>
      </dsp:txBody>
      <dsp:txXfrm>
        <a:off x="2877210" y="5307771"/>
        <a:ext cx="1080938" cy="686396"/>
      </dsp:txXfrm>
    </dsp:sp>
    <dsp:sp modelId="{55CB3F3C-2F60-40D5-A20A-945C349AFA88}">
      <dsp:nvSpPr>
        <dsp:cNvPr id="0" name=""/>
        <dsp:cNvSpPr/>
      </dsp:nvSpPr>
      <dsp:spPr>
        <a:xfrm>
          <a:off x="850782" y="6243614"/>
          <a:ext cx="1080938" cy="6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919A50-4E60-4895-B1D2-3CE80D038395}">
      <dsp:nvSpPr>
        <dsp:cNvPr id="0" name=""/>
        <dsp:cNvSpPr/>
      </dsp:nvSpPr>
      <dsp:spPr>
        <a:xfrm>
          <a:off x="970886" y="6357713"/>
          <a:ext cx="1080938" cy="686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Order Page</a:t>
          </a:r>
          <a:endParaRPr lang="en-US" sz="1300" kern="1200" dirty="0"/>
        </a:p>
      </dsp:txBody>
      <dsp:txXfrm>
        <a:off x="970886" y="6357713"/>
        <a:ext cx="1080938" cy="686396"/>
      </dsp:txXfrm>
    </dsp:sp>
    <dsp:sp modelId="{0BEAFE34-B098-4999-9FF5-F88FE08A2945}">
      <dsp:nvSpPr>
        <dsp:cNvPr id="0" name=""/>
        <dsp:cNvSpPr/>
      </dsp:nvSpPr>
      <dsp:spPr>
        <a:xfrm>
          <a:off x="2534368" y="6228438"/>
          <a:ext cx="1080938" cy="6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A8455C-A30A-4684-B27F-E460E55C0B13}">
      <dsp:nvSpPr>
        <dsp:cNvPr id="0" name=""/>
        <dsp:cNvSpPr/>
      </dsp:nvSpPr>
      <dsp:spPr>
        <a:xfrm>
          <a:off x="2654472" y="6342537"/>
          <a:ext cx="1080938" cy="686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Privacy Policy</a:t>
          </a:r>
          <a:endParaRPr lang="en-US" sz="1300" kern="1200" dirty="0"/>
        </a:p>
      </dsp:txBody>
      <dsp:txXfrm>
        <a:off x="2654472" y="6342537"/>
        <a:ext cx="1080938" cy="686396"/>
      </dsp:txXfrm>
    </dsp:sp>
    <dsp:sp modelId="{1C0C854B-92B9-4FEC-A6D0-114CFC0A6AC4}">
      <dsp:nvSpPr>
        <dsp:cNvPr id="0" name=""/>
        <dsp:cNvSpPr/>
      </dsp:nvSpPr>
      <dsp:spPr>
        <a:xfrm>
          <a:off x="3948011" y="5830850"/>
          <a:ext cx="1080938" cy="6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FB27DB-176E-444C-876D-9C3ECF04169C}">
      <dsp:nvSpPr>
        <dsp:cNvPr id="0" name=""/>
        <dsp:cNvSpPr/>
      </dsp:nvSpPr>
      <dsp:spPr>
        <a:xfrm>
          <a:off x="4068115" y="5944949"/>
          <a:ext cx="1080938" cy="686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Pillows</a:t>
          </a:r>
          <a:endParaRPr lang="en-US" sz="1300" kern="1200" dirty="0"/>
        </a:p>
      </dsp:txBody>
      <dsp:txXfrm>
        <a:off x="4068115" y="5944949"/>
        <a:ext cx="1080938" cy="686396"/>
      </dsp:txXfrm>
    </dsp:sp>
    <dsp:sp modelId="{FF8CD2A6-9F30-41D9-B227-63E8ECD2A78C}">
      <dsp:nvSpPr>
        <dsp:cNvPr id="0" name=""/>
        <dsp:cNvSpPr/>
      </dsp:nvSpPr>
      <dsp:spPr>
        <a:xfrm>
          <a:off x="8036" y="7229921"/>
          <a:ext cx="1080938" cy="6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67F83D-2F31-4F20-A265-516A6B23D543}">
      <dsp:nvSpPr>
        <dsp:cNvPr id="0" name=""/>
        <dsp:cNvSpPr/>
      </dsp:nvSpPr>
      <dsp:spPr>
        <a:xfrm>
          <a:off x="128141" y="7344020"/>
          <a:ext cx="1080938" cy="686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Pillow 1</a:t>
          </a:r>
          <a:endParaRPr lang="en-US" sz="1300" kern="1200" dirty="0"/>
        </a:p>
      </dsp:txBody>
      <dsp:txXfrm>
        <a:off x="128141" y="7344020"/>
        <a:ext cx="1080938" cy="686396"/>
      </dsp:txXfrm>
    </dsp:sp>
    <dsp:sp modelId="{59702C78-D248-4F3E-AF5A-AD48F0DD1C0E}">
      <dsp:nvSpPr>
        <dsp:cNvPr id="0" name=""/>
        <dsp:cNvSpPr/>
      </dsp:nvSpPr>
      <dsp:spPr>
        <a:xfrm>
          <a:off x="1329183" y="7229921"/>
          <a:ext cx="1080938" cy="6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2391CD-D8D0-419E-BB06-637B652284F9}">
      <dsp:nvSpPr>
        <dsp:cNvPr id="0" name=""/>
        <dsp:cNvSpPr/>
      </dsp:nvSpPr>
      <dsp:spPr>
        <a:xfrm>
          <a:off x="1449288" y="7344020"/>
          <a:ext cx="1080938" cy="686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Pillow 2</a:t>
          </a:r>
          <a:endParaRPr lang="en-US" sz="1300" kern="1200" dirty="0"/>
        </a:p>
      </dsp:txBody>
      <dsp:txXfrm>
        <a:off x="1449288" y="7344020"/>
        <a:ext cx="1080938" cy="686396"/>
      </dsp:txXfrm>
    </dsp:sp>
    <dsp:sp modelId="{D4BC5826-F328-423D-8A66-B5C4C8A2C869}">
      <dsp:nvSpPr>
        <dsp:cNvPr id="0" name=""/>
        <dsp:cNvSpPr/>
      </dsp:nvSpPr>
      <dsp:spPr>
        <a:xfrm>
          <a:off x="2650331" y="7229921"/>
          <a:ext cx="1080938" cy="6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BC6368-2C0A-4307-98BA-E0D26F68FDBB}">
      <dsp:nvSpPr>
        <dsp:cNvPr id="0" name=""/>
        <dsp:cNvSpPr/>
      </dsp:nvSpPr>
      <dsp:spPr>
        <a:xfrm>
          <a:off x="2770435" y="7344020"/>
          <a:ext cx="1080938" cy="686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Pillow 3</a:t>
          </a:r>
          <a:endParaRPr lang="en-US" sz="1300" kern="1200" dirty="0"/>
        </a:p>
      </dsp:txBody>
      <dsp:txXfrm>
        <a:off x="2770435" y="7344020"/>
        <a:ext cx="1080938" cy="686396"/>
      </dsp:txXfrm>
    </dsp:sp>
    <dsp:sp modelId="{62419BDC-B44A-476E-8D24-039C74038659}">
      <dsp:nvSpPr>
        <dsp:cNvPr id="0" name=""/>
        <dsp:cNvSpPr/>
      </dsp:nvSpPr>
      <dsp:spPr>
        <a:xfrm>
          <a:off x="3971478" y="7229921"/>
          <a:ext cx="1080938" cy="6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8CE010-4884-44DD-B0E6-ED1C9A8D60E7}">
      <dsp:nvSpPr>
        <dsp:cNvPr id="0" name=""/>
        <dsp:cNvSpPr/>
      </dsp:nvSpPr>
      <dsp:spPr>
        <a:xfrm>
          <a:off x="4091582" y="7344020"/>
          <a:ext cx="1080938" cy="686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Pillow 4</a:t>
          </a:r>
          <a:endParaRPr lang="en-US" sz="1300" kern="1200" dirty="0"/>
        </a:p>
      </dsp:txBody>
      <dsp:txXfrm>
        <a:off x="4091582" y="7344020"/>
        <a:ext cx="1080938" cy="686396"/>
      </dsp:txXfrm>
    </dsp:sp>
    <dsp:sp modelId="{7DD5B502-2F5A-4686-B8E3-FC401F3D86E7}">
      <dsp:nvSpPr>
        <dsp:cNvPr id="0" name=""/>
        <dsp:cNvSpPr/>
      </dsp:nvSpPr>
      <dsp:spPr>
        <a:xfrm>
          <a:off x="5292625" y="7229921"/>
          <a:ext cx="1080938" cy="6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2F0E25-4829-4BC7-9D58-C230CE878BDF}">
      <dsp:nvSpPr>
        <dsp:cNvPr id="0" name=""/>
        <dsp:cNvSpPr/>
      </dsp:nvSpPr>
      <dsp:spPr>
        <a:xfrm>
          <a:off x="5412730" y="7344020"/>
          <a:ext cx="1080938" cy="686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Pillow 5</a:t>
          </a:r>
          <a:endParaRPr lang="en-US" sz="1300" kern="1200" dirty="0"/>
        </a:p>
      </dsp:txBody>
      <dsp:txXfrm>
        <a:off x="5412730" y="7344020"/>
        <a:ext cx="1080938" cy="686396"/>
      </dsp:txXfrm>
    </dsp:sp>
    <dsp:sp modelId="{ACFB7ADC-B533-49FC-B7E4-D6733BBE35DA}">
      <dsp:nvSpPr>
        <dsp:cNvPr id="0" name=""/>
        <dsp:cNvSpPr/>
      </dsp:nvSpPr>
      <dsp:spPr>
        <a:xfrm>
          <a:off x="6613773" y="7229921"/>
          <a:ext cx="1080938" cy="6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F0804E-0923-49B8-B00A-47CCCA580B9D}">
      <dsp:nvSpPr>
        <dsp:cNvPr id="0" name=""/>
        <dsp:cNvSpPr/>
      </dsp:nvSpPr>
      <dsp:spPr>
        <a:xfrm>
          <a:off x="6733877" y="7344020"/>
          <a:ext cx="1080938" cy="686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Pillow 6</a:t>
          </a:r>
          <a:endParaRPr lang="en-US" sz="1300" kern="1200" dirty="0"/>
        </a:p>
      </dsp:txBody>
      <dsp:txXfrm>
        <a:off x="6733877" y="7344020"/>
        <a:ext cx="1080938" cy="686396"/>
      </dsp:txXfrm>
    </dsp:sp>
    <dsp:sp modelId="{7A76D4D3-223F-46CF-BDA6-49F35703B70A}">
      <dsp:nvSpPr>
        <dsp:cNvPr id="0" name=""/>
        <dsp:cNvSpPr/>
      </dsp:nvSpPr>
      <dsp:spPr>
        <a:xfrm>
          <a:off x="7934920" y="7229921"/>
          <a:ext cx="1080938" cy="6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BCD041-B84B-454B-B4A5-8447613FBCDE}">
      <dsp:nvSpPr>
        <dsp:cNvPr id="0" name=""/>
        <dsp:cNvSpPr/>
      </dsp:nvSpPr>
      <dsp:spPr>
        <a:xfrm>
          <a:off x="8055024" y="7344020"/>
          <a:ext cx="1080938" cy="686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Pillow 7</a:t>
          </a:r>
          <a:endParaRPr lang="en-US" sz="1300" kern="1200" dirty="0"/>
        </a:p>
      </dsp:txBody>
      <dsp:txXfrm>
        <a:off x="8055024" y="7344020"/>
        <a:ext cx="1080938" cy="68639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5A75A1-8758-46D2-913E-8234A0699523}">
      <dsp:nvSpPr>
        <dsp:cNvPr id="0" name=""/>
        <dsp:cNvSpPr/>
      </dsp:nvSpPr>
      <dsp:spPr>
        <a:xfrm>
          <a:off x="5768310" y="3920289"/>
          <a:ext cx="91440" cy="3340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40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27D863-EA60-4CEA-B77A-DD720E74DFEE}">
      <dsp:nvSpPr>
        <dsp:cNvPr id="0" name=""/>
        <dsp:cNvSpPr/>
      </dsp:nvSpPr>
      <dsp:spPr>
        <a:xfrm>
          <a:off x="5768310" y="2856785"/>
          <a:ext cx="91440" cy="3340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40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BB034E-C5FD-4A1B-BA95-2F4EB6208177}">
      <dsp:nvSpPr>
        <dsp:cNvPr id="0" name=""/>
        <dsp:cNvSpPr/>
      </dsp:nvSpPr>
      <dsp:spPr>
        <a:xfrm>
          <a:off x="5768310" y="1793282"/>
          <a:ext cx="91440" cy="3340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40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53E5D4-38FF-42E8-A915-F1D3215ED4DE}">
      <dsp:nvSpPr>
        <dsp:cNvPr id="0" name=""/>
        <dsp:cNvSpPr/>
      </dsp:nvSpPr>
      <dsp:spPr>
        <a:xfrm>
          <a:off x="3708083" y="729779"/>
          <a:ext cx="2105946" cy="334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665"/>
              </a:lnTo>
              <a:lnTo>
                <a:pt x="2105946" y="227665"/>
              </a:lnTo>
              <a:lnTo>
                <a:pt x="2105946" y="3340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35E1D5-CB8F-4AB4-AFCB-1422F9AC42DC}">
      <dsp:nvSpPr>
        <dsp:cNvPr id="0" name=""/>
        <dsp:cNvSpPr/>
      </dsp:nvSpPr>
      <dsp:spPr>
        <a:xfrm>
          <a:off x="3708083" y="729779"/>
          <a:ext cx="701982" cy="334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665"/>
              </a:lnTo>
              <a:lnTo>
                <a:pt x="701982" y="227665"/>
              </a:lnTo>
              <a:lnTo>
                <a:pt x="701982" y="3340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D1878D-1866-4200-B7D7-39C14DF8CA6D}">
      <dsp:nvSpPr>
        <dsp:cNvPr id="0" name=""/>
        <dsp:cNvSpPr/>
      </dsp:nvSpPr>
      <dsp:spPr>
        <a:xfrm>
          <a:off x="3006101" y="729779"/>
          <a:ext cx="701982" cy="334079"/>
        </a:xfrm>
        <a:custGeom>
          <a:avLst/>
          <a:gdLst/>
          <a:ahLst/>
          <a:cxnLst/>
          <a:rect l="0" t="0" r="0" b="0"/>
          <a:pathLst>
            <a:path>
              <a:moveTo>
                <a:pt x="701982" y="0"/>
              </a:moveTo>
              <a:lnTo>
                <a:pt x="701982" y="227665"/>
              </a:lnTo>
              <a:lnTo>
                <a:pt x="0" y="227665"/>
              </a:lnTo>
              <a:lnTo>
                <a:pt x="0" y="3340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29BB6-23E6-4E04-A45F-2FD578AB37F3}">
      <dsp:nvSpPr>
        <dsp:cNvPr id="0" name=""/>
        <dsp:cNvSpPr/>
      </dsp:nvSpPr>
      <dsp:spPr>
        <a:xfrm>
          <a:off x="1602136" y="729779"/>
          <a:ext cx="2105946" cy="334079"/>
        </a:xfrm>
        <a:custGeom>
          <a:avLst/>
          <a:gdLst/>
          <a:ahLst/>
          <a:cxnLst/>
          <a:rect l="0" t="0" r="0" b="0"/>
          <a:pathLst>
            <a:path>
              <a:moveTo>
                <a:pt x="2105946" y="0"/>
              </a:moveTo>
              <a:lnTo>
                <a:pt x="2105946" y="227665"/>
              </a:lnTo>
              <a:lnTo>
                <a:pt x="0" y="227665"/>
              </a:lnTo>
              <a:lnTo>
                <a:pt x="0" y="3340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90DC2F-DFAE-4F96-864F-03E6D1C2029F}">
      <dsp:nvSpPr>
        <dsp:cNvPr id="0" name=""/>
        <dsp:cNvSpPr/>
      </dsp:nvSpPr>
      <dsp:spPr>
        <a:xfrm>
          <a:off x="3133734" y="356"/>
          <a:ext cx="1148698" cy="729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7D4C41-4404-4B7B-8D42-E34614ED0932}">
      <dsp:nvSpPr>
        <dsp:cNvPr id="0" name=""/>
        <dsp:cNvSpPr/>
      </dsp:nvSpPr>
      <dsp:spPr>
        <a:xfrm>
          <a:off x="3261367" y="121607"/>
          <a:ext cx="1148698" cy="729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 Dogs Life Home Page</a:t>
          </a:r>
          <a:endParaRPr lang="en-US" sz="1600" kern="1200" dirty="0"/>
        </a:p>
      </dsp:txBody>
      <dsp:txXfrm>
        <a:off x="3261367" y="121607"/>
        <a:ext cx="1148698" cy="729423"/>
      </dsp:txXfrm>
    </dsp:sp>
    <dsp:sp modelId="{F0AABA27-5D5D-492F-BFD5-5AF73E959E2C}">
      <dsp:nvSpPr>
        <dsp:cNvPr id="0" name=""/>
        <dsp:cNvSpPr/>
      </dsp:nvSpPr>
      <dsp:spPr>
        <a:xfrm>
          <a:off x="1027787" y="1063859"/>
          <a:ext cx="1148698" cy="729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134D55-430C-49B5-9EDF-52C5CC029CAA}">
      <dsp:nvSpPr>
        <dsp:cNvPr id="0" name=""/>
        <dsp:cNvSpPr/>
      </dsp:nvSpPr>
      <dsp:spPr>
        <a:xfrm>
          <a:off x="1155420" y="1185110"/>
          <a:ext cx="1148698" cy="729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Services</a:t>
          </a:r>
          <a:endParaRPr lang="en-US" sz="1600" kern="1200" dirty="0"/>
        </a:p>
      </dsp:txBody>
      <dsp:txXfrm>
        <a:off x="1155420" y="1185110"/>
        <a:ext cx="1148698" cy="729423"/>
      </dsp:txXfrm>
    </dsp:sp>
    <dsp:sp modelId="{26891B99-6DAE-4FCD-A2D8-6F38AC800883}">
      <dsp:nvSpPr>
        <dsp:cNvPr id="0" name=""/>
        <dsp:cNvSpPr/>
      </dsp:nvSpPr>
      <dsp:spPr>
        <a:xfrm>
          <a:off x="2431752" y="1063859"/>
          <a:ext cx="1148698" cy="729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8567DA-6AB7-413D-B593-34AB3306F639}">
      <dsp:nvSpPr>
        <dsp:cNvPr id="0" name=""/>
        <dsp:cNvSpPr/>
      </dsp:nvSpPr>
      <dsp:spPr>
        <a:xfrm>
          <a:off x="2559385" y="1185110"/>
          <a:ext cx="1148698" cy="729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My Shop</a:t>
          </a:r>
          <a:endParaRPr lang="en-US" sz="1600" kern="1200" dirty="0"/>
        </a:p>
      </dsp:txBody>
      <dsp:txXfrm>
        <a:off x="2559385" y="1185110"/>
        <a:ext cx="1148698" cy="729423"/>
      </dsp:txXfrm>
    </dsp:sp>
    <dsp:sp modelId="{92820A6A-4A57-497B-A5D7-511BF7A6609B}">
      <dsp:nvSpPr>
        <dsp:cNvPr id="0" name=""/>
        <dsp:cNvSpPr/>
      </dsp:nvSpPr>
      <dsp:spPr>
        <a:xfrm>
          <a:off x="3835716" y="1063859"/>
          <a:ext cx="1148698" cy="729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0E4EB7-DE31-4536-B640-FBA9BE23C658}">
      <dsp:nvSpPr>
        <dsp:cNvPr id="0" name=""/>
        <dsp:cNvSpPr/>
      </dsp:nvSpPr>
      <dsp:spPr>
        <a:xfrm>
          <a:off x="3963349" y="1185110"/>
          <a:ext cx="1148698" cy="729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Contacts</a:t>
          </a:r>
          <a:endParaRPr lang="en-US" sz="1600" kern="1200" dirty="0"/>
        </a:p>
      </dsp:txBody>
      <dsp:txXfrm>
        <a:off x="3963349" y="1185110"/>
        <a:ext cx="1148698" cy="729423"/>
      </dsp:txXfrm>
    </dsp:sp>
    <dsp:sp modelId="{3C2B6A1D-53E1-4417-9C38-75A09C6EA0C9}">
      <dsp:nvSpPr>
        <dsp:cNvPr id="0" name=""/>
        <dsp:cNvSpPr/>
      </dsp:nvSpPr>
      <dsp:spPr>
        <a:xfrm>
          <a:off x="5239681" y="1063859"/>
          <a:ext cx="1148698" cy="729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B1A923-E2CD-4FC5-8E76-8A9A330226D8}">
      <dsp:nvSpPr>
        <dsp:cNvPr id="0" name=""/>
        <dsp:cNvSpPr/>
      </dsp:nvSpPr>
      <dsp:spPr>
        <a:xfrm>
          <a:off x="5367314" y="1185110"/>
          <a:ext cx="1148698" cy="729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 Pet for You!</a:t>
          </a:r>
          <a:endParaRPr lang="en-US" sz="1600" kern="1200" dirty="0"/>
        </a:p>
      </dsp:txBody>
      <dsp:txXfrm>
        <a:off x="5367314" y="1185110"/>
        <a:ext cx="1148698" cy="729423"/>
      </dsp:txXfrm>
    </dsp:sp>
    <dsp:sp modelId="{0CCE1B2F-BA15-4B04-B4AE-0F7E828BD3B4}">
      <dsp:nvSpPr>
        <dsp:cNvPr id="0" name=""/>
        <dsp:cNvSpPr/>
      </dsp:nvSpPr>
      <dsp:spPr>
        <a:xfrm>
          <a:off x="5239681" y="2127362"/>
          <a:ext cx="1148698" cy="729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27B2F6-384B-4C92-8C17-B9892BB003C7}">
      <dsp:nvSpPr>
        <dsp:cNvPr id="0" name=""/>
        <dsp:cNvSpPr/>
      </dsp:nvSpPr>
      <dsp:spPr>
        <a:xfrm>
          <a:off x="5367314" y="2248614"/>
          <a:ext cx="1148698" cy="729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Step 1</a:t>
          </a:r>
          <a:endParaRPr lang="en-US" sz="1600" kern="1200" dirty="0"/>
        </a:p>
      </dsp:txBody>
      <dsp:txXfrm>
        <a:off x="5367314" y="2248614"/>
        <a:ext cx="1148698" cy="729423"/>
      </dsp:txXfrm>
    </dsp:sp>
    <dsp:sp modelId="{AAC910E3-114D-4368-AB44-E3D29C4AD09A}">
      <dsp:nvSpPr>
        <dsp:cNvPr id="0" name=""/>
        <dsp:cNvSpPr/>
      </dsp:nvSpPr>
      <dsp:spPr>
        <a:xfrm>
          <a:off x="5239681" y="3190865"/>
          <a:ext cx="1148698" cy="729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E653C1-0031-4BCC-A1D1-15E2E63EA794}">
      <dsp:nvSpPr>
        <dsp:cNvPr id="0" name=""/>
        <dsp:cNvSpPr/>
      </dsp:nvSpPr>
      <dsp:spPr>
        <a:xfrm>
          <a:off x="5367314" y="3312117"/>
          <a:ext cx="1148698" cy="729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Step 2</a:t>
          </a:r>
          <a:endParaRPr lang="en-US" sz="1600" kern="1200" dirty="0"/>
        </a:p>
      </dsp:txBody>
      <dsp:txXfrm>
        <a:off x="5367314" y="3312117"/>
        <a:ext cx="1148698" cy="729423"/>
      </dsp:txXfrm>
    </dsp:sp>
    <dsp:sp modelId="{FDF92CC5-70CA-41C9-9411-25B5F0872963}">
      <dsp:nvSpPr>
        <dsp:cNvPr id="0" name=""/>
        <dsp:cNvSpPr/>
      </dsp:nvSpPr>
      <dsp:spPr>
        <a:xfrm>
          <a:off x="5239681" y="4254368"/>
          <a:ext cx="1148698" cy="729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EDA27F-6FC7-43EB-AFE9-965A3CF3EFBB}">
      <dsp:nvSpPr>
        <dsp:cNvPr id="0" name=""/>
        <dsp:cNvSpPr/>
      </dsp:nvSpPr>
      <dsp:spPr>
        <a:xfrm>
          <a:off x="5367314" y="4375620"/>
          <a:ext cx="1148698" cy="729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Step 3</a:t>
          </a:r>
          <a:endParaRPr lang="en-US" sz="1600" kern="1200" dirty="0"/>
        </a:p>
      </dsp:txBody>
      <dsp:txXfrm>
        <a:off x="5367314" y="4375620"/>
        <a:ext cx="1148698" cy="7294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CFBD3-2243-4893-81DF-D2FC2165792F}" type="datetimeFigureOut">
              <a:rPr lang="en-US" smtClean="0"/>
              <a:t>3/1/2010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35347-F791-4226-848D-337BF2DD73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Hands-On Ch.5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Steven White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Hands-On 1a</a:t>
            </a:r>
            <a:endParaRPr lang="en-US" dirty="0"/>
          </a:p>
        </p:txBody>
      </p:sp>
      <p:graphicFrame>
        <p:nvGraphicFramePr>
          <p:cNvPr id="10" name="Diagram 9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Hands-On 1b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0" y="-3657600"/>
          <a:ext cx="9144000" cy="1325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Hands-On 1c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609600" y="1143000"/>
          <a:ext cx="7543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Hands-On 2a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Hands-On 2b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Hands-On 2c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67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Hands-On Ch.5</vt:lpstr>
      <vt:lpstr>Hands-On 1a</vt:lpstr>
      <vt:lpstr>Hands-On 1b</vt:lpstr>
      <vt:lpstr>Hands-On 1c</vt:lpstr>
      <vt:lpstr>Hands-On 2a</vt:lpstr>
      <vt:lpstr>Hands-On 2b</vt:lpstr>
      <vt:lpstr>Hands-On 2c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Hands-On Ch.5</dc:title>
  <dc:creator>Admin</dc:creator>
  <cp:lastModifiedBy>Admin</cp:lastModifiedBy>
  <cp:revision>5</cp:revision>
  <dcterms:created xsi:type="dcterms:W3CDTF">2010-03-01T16:09:12Z</dcterms:created>
  <dcterms:modified xsi:type="dcterms:W3CDTF">2010-03-01T16:53:00Z</dcterms:modified>
</cp:coreProperties>
</file>